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0" r:id="rId3"/>
    <p:sldId id="261" r:id="rId4"/>
    <p:sldId id="262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0" autoAdjust="0"/>
    <p:restoredTop sz="94660"/>
  </p:normalViewPr>
  <p:slideViewPr>
    <p:cSldViewPr snapToGrid="0">
      <p:cViewPr varScale="1">
        <p:scale>
          <a:sx n="71" d="100"/>
          <a:sy n="71" d="100"/>
        </p:scale>
        <p:origin x="28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E1BE17-D60D-4BD6-8FA1-DA5EDDC5D433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1E71F02-F051-4983-A651-3B1570D7204A}">
      <dgm:prSet phldrT="[Text]"/>
      <dgm:spPr/>
      <dgm:t>
        <a:bodyPr/>
        <a:lstStyle/>
        <a:p>
          <a:r>
            <a:rPr lang="en-US" dirty="0"/>
            <a:t>1. Team Structure</a:t>
          </a:r>
        </a:p>
      </dgm:t>
    </dgm:pt>
    <dgm:pt modelId="{97CB304C-FB4A-4481-894D-7125589FA61E}" type="parTrans" cxnId="{42464E90-1783-4C03-845C-E08161EE96B8}">
      <dgm:prSet/>
      <dgm:spPr/>
      <dgm:t>
        <a:bodyPr/>
        <a:lstStyle/>
        <a:p>
          <a:endParaRPr lang="en-US"/>
        </a:p>
      </dgm:t>
    </dgm:pt>
    <dgm:pt modelId="{9C00FBB3-C53C-471C-A188-BEC164606DC0}" type="sibTrans" cxnId="{42464E90-1783-4C03-845C-E08161EE96B8}">
      <dgm:prSet/>
      <dgm:spPr/>
      <dgm:t>
        <a:bodyPr/>
        <a:lstStyle/>
        <a:p>
          <a:endParaRPr lang="en-US"/>
        </a:p>
      </dgm:t>
    </dgm:pt>
    <dgm:pt modelId="{36AD4409-6BD4-455F-8B62-FAD15BFD5D05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Administration</a:t>
          </a:r>
          <a:endParaRPr lang="en-US" dirty="0">
            <a:solidFill>
              <a:schemeClr val="accent1"/>
            </a:solidFill>
          </a:endParaRPr>
        </a:p>
      </dgm:t>
    </dgm:pt>
    <dgm:pt modelId="{638F1620-829C-48CD-9558-10DC042B67BE}" type="parTrans" cxnId="{F68C7D12-4CF6-4412-8D4D-62B92363E518}">
      <dgm:prSet/>
      <dgm:spPr/>
      <dgm:t>
        <a:bodyPr/>
        <a:lstStyle/>
        <a:p>
          <a:endParaRPr lang="en-US"/>
        </a:p>
      </dgm:t>
    </dgm:pt>
    <dgm:pt modelId="{09A2F958-23A2-4912-8089-71CA7160E2CA}" type="sibTrans" cxnId="{F68C7D12-4CF6-4412-8D4D-62B92363E518}">
      <dgm:prSet/>
      <dgm:spPr/>
      <dgm:t>
        <a:bodyPr/>
        <a:lstStyle/>
        <a:p>
          <a:endParaRPr lang="en-US"/>
        </a:p>
      </dgm:t>
    </dgm:pt>
    <dgm:pt modelId="{415EFD51-F76A-477B-A171-FE2C8EA09B40}">
      <dgm:prSet phldrT="[Text]"/>
      <dgm:spPr/>
      <dgm:t>
        <a:bodyPr/>
        <a:lstStyle/>
        <a:p>
          <a:r>
            <a:rPr lang="en-US" dirty="0"/>
            <a:t>2. Communication</a:t>
          </a:r>
        </a:p>
      </dgm:t>
    </dgm:pt>
    <dgm:pt modelId="{70E694C0-570D-4C65-8C9F-99F68AC63354}" type="parTrans" cxnId="{CF6A09F3-B057-4460-9C55-B2D5781F2761}">
      <dgm:prSet/>
      <dgm:spPr/>
      <dgm:t>
        <a:bodyPr/>
        <a:lstStyle/>
        <a:p>
          <a:endParaRPr lang="en-US"/>
        </a:p>
      </dgm:t>
    </dgm:pt>
    <dgm:pt modelId="{FE87DE56-4A9A-4B1B-B304-3D405412D348}" type="sibTrans" cxnId="{CF6A09F3-B057-4460-9C55-B2D5781F2761}">
      <dgm:prSet/>
      <dgm:spPr/>
      <dgm:t>
        <a:bodyPr/>
        <a:lstStyle/>
        <a:p>
          <a:endParaRPr lang="en-US"/>
        </a:p>
      </dgm:t>
    </dgm:pt>
    <dgm:pt modelId="{43BF8600-0A61-416D-89C5-346CD7E35BE9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Communication using SBAR – Situation, Background, Assessment, Recommendation and Request</a:t>
          </a:r>
          <a:endParaRPr lang="en-US" dirty="0">
            <a:solidFill>
              <a:schemeClr val="accent1"/>
            </a:solidFill>
          </a:endParaRPr>
        </a:p>
      </dgm:t>
    </dgm:pt>
    <dgm:pt modelId="{0E6FDDAC-9F26-410B-9C00-BD8237D51373}" type="parTrans" cxnId="{498F325A-4E65-4E63-BEFA-E5F27106301A}">
      <dgm:prSet/>
      <dgm:spPr/>
      <dgm:t>
        <a:bodyPr/>
        <a:lstStyle/>
        <a:p>
          <a:endParaRPr lang="en-US"/>
        </a:p>
      </dgm:t>
    </dgm:pt>
    <dgm:pt modelId="{7F69EB19-4286-42BA-B410-461891FD8291}" type="sibTrans" cxnId="{498F325A-4E65-4E63-BEFA-E5F27106301A}">
      <dgm:prSet/>
      <dgm:spPr/>
      <dgm:t>
        <a:bodyPr/>
        <a:lstStyle/>
        <a:p>
          <a:endParaRPr lang="en-US"/>
        </a:p>
      </dgm:t>
    </dgm:pt>
    <dgm:pt modelId="{2CC237B6-9FD5-4E2D-8081-B8FA37CE6827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Hand-off strategy</a:t>
          </a:r>
          <a:endParaRPr lang="en-US" dirty="0">
            <a:solidFill>
              <a:schemeClr val="accent1"/>
            </a:solidFill>
          </a:endParaRPr>
        </a:p>
      </dgm:t>
    </dgm:pt>
    <dgm:pt modelId="{B6733D18-736C-4EC3-BA8A-DC7ACD614962}" type="parTrans" cxnId="{FD39D51F-5E55-48C5-B71F-9198AE08CD5F}">
      <dgm:prSet/>
      <dgm:spPr/>
      <dgm:t>
        <a:bodyPr/>
        <a:lstStyle/>
        <a:p>
          <a:endParaRPr lang="en-US"/>
        </a:p>
      </dgm:t>
    </dgm:pt>
    <dgm:pt modelId="{BA85855B-73D6-4670-84B9-E1772EA16EC8}" type="sibTrans" cxnId="{FD39D51F-5E55-48C5-B71F-9198AE08CD5F}">
      <dgm:prSet/>
      <dgm:spPr/>
      <dgm:t>
        <a:bodyPr/>
        <a:lstStyle/>
        <a:p>
          <a:endParaRPr lang="en-US"/>
        </a:p>
      </dgm:t>
    </dgm:pt>
    <dgm:pt modelId="{3C316808-3C47-4F5A-86A9-0505C8546486}">
      <dgm:prSet phldrT="[Text]"/>
      <dgm:spPr/>
      <dgm:t>
        <a:bodyPr/>
        <a:lstStyle/>
        <a:p>
          <a:r>
            <a:rPr lang="en-US" dirty="0"/>
            <a:t>3. Leadership</a:t>
          </a:r>
        </a:p>
      </dgm:t>
    </dgm:pt>
    <dgm:pt modelId="{B3CC8DD8-3D73-4A34-9FA6-968E93796E86}" type="parTrans" cxnId="{767D1F4B-162A-4F12-B07C-4D2C07FC7545}">
      <dgm:prSet/>
      <dgm:spPr/>
      <dgm:t>
        <a:bodyPr/>
        <a:lstStyle/>
        <a:p>
          <a:endParaRPr lang="en-US"/>
        </a:p>
      </dgm:t>
    </dgm:pt>
    <dgm:pt modelId="{7CC319AF-B51B-4112-A1B0-74180C8029C9}" type="sibTrans" cxnId="{767D1F4B-162A-4F12-B07C-4D2C07FC7545}">
      <dgm:prSet/>
      <dgm:spPr/>
      <dgm:t>
        <a:bodyPr/>
        <a:lstStyle/>
        <a:p>
          <a:endParaRPr lang="en-US"/>
        </a:p>
      </dgm:t>
    </dgm:pt>
    <dgm:pt modelId="{797F28A5-AC73-4D7B-A1D0-C761FE4838A7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Team Organization</a:t>
          </a:r>
          <a:endParaRPr lang="en-US" dirty="0">
            <a:solidFill>
              <a:schemeClr val="accent1"/>
            </a:solidFill>
          </a:endParaRPr>
        </a:p>
      </dgm:t>
    </dgm:pt>
    <dgm:pt modelId="{281352D0-9F27-4603-B22C-A8B111F18F0D}" type="parTrans" cxnId="{12FB7D66-ABF9-41AC-B54A-E43B4D54CB78}">
      <dgm:prSet/>
      <dgm:spPr/>
      <dgm:t>
        <a:bodyPr/>
        <a:lstStyle/>
        <a:p>
          <a:endParaRPr lang="en-US"/>
        </a:p>
      </dgm:t>
    </dgm:pt>
    <dgm:pt modelId="{1AC53989-D43A-4BD8-A5F1-11613A4C52EB}" type="sibTrans" cxnId="{12FB7D66-ABF9-41AC-B54A-E43B4D54CB78}">
      <dgm:prSet/>
      <dgm:spPr/>
      <dgm:t>
        <a:bodyPr/>
        <a:lstStyle/>
        <a:p>
          <a:endParaRPr lang="en-US"/>
        </a:p>
      </dgm:t>
    </dgm:pt>
    <dgm:pt modelId="{C861DF48-A7C6-4F64-B81A-97B0B7FB4B19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Encourage Team work</a:t>
          </a:r>
          <a:endParaRPr lang="en-US" dirty="0">
            <a:solidFill>
              <a:schemeClr val="accent1"/>
            </a:solidFill>
          </a:endParaRPr>
        </a:p>
      </dgm:t>
    </dgm:pt>
    <dgm:pt modelId="{BB2CA781-C8DD-429D-A261-AC2F4B3CD9A9}" type="parTrans" cxnId="{68AEAC2E-1589-4A3C-95C9-639ACF3C0DEB}">
      <dgm:prSet/>
      <dgm:spPr/>
      <dgm:t>
        <a:bodyPr/>
        <a:lstStyle/>
        <a:p>
          <a:endParaRPr lang="en-US"/>
        </a:p>
      </dgm:t>
    </dgm:pt>
    <dgm:pt modelId="{E11684E9-7107-4790-BC84-57F8C4856091}" type="sibTrans" cxnId="{68AEAC2E-1589-4A3C-95C9-639ACF3C0DEB}">
      <dgm:prSet/>
      <dgm:spPr/>
      <dgm:t>
        <a:bodyPr/>
        <a:lstStyle/>
        <a:p>
          <a:endParaRPr lang="en-US"/>
        </a:p>
      </dgm:t>
    </dgm:pt>
    <dgm:pt modelId="{E523C8D9-0FC8-432E-98F5-8B4C50B01B3E}">
      <dgm:prSet phldrT="[Text]"/>
      <dgm:spPr/>
      <dgm:t>
        <a:bodyPr/>
        <a:lstStyle/>
        <a:p>
          <a:r>
            <a:rPr lang="en-US" dirty="0"/>
            <a:t>4. Situation Monitoring</a:t>
          </a:r>
        </a:p>
      </dgm:t>
    </dgm:pt>
    <dgm:pt modelId="{D3570430-C21A-4334-B9E6-4E2DE541A5B4}" type="parTrans" cxnId="{0FBC980D-37DB-4C19-81EC-04A1C89598F8}">
      <dgm:prSet/>
      <dgm:spPr/>
      <dgm:t>
        <a:bodyPr/>
        <a:lstStyle/>
        <a:p>
          <a:endParaRPr lang="en-US"/>
        </a:p>
      </dgm:t>
    </dgm:pt>
    <dgm:pt modelId="{9CF1F2E2-95E7-4F73-B15C-0F092DFD74E6}" type="sibTrans" cxnId="{0FBC980D-37DB-4C19-81EC-04A1C89598F8}">
      <dgm:prSet/>
      <dgm:spPr/>
      <dgm:t>
        <a:bodyPr/>
        <a:lstStyle/>
        <a:p>
          <a:endParaRPr lang="en-US"/>
        </a:p>
      </dgm:t>
    </dgm:pt>
    <dgm:pt modelId="{6C563C76-44C0-4E8D-9F5B-F007F32330C8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Patient’s status</a:t>
          </a:r>
          <a:endParaRPr lang="en-US" dirty="0">
            <a:solidFill>
              <a:schemeClr val="accent1"/>
            </a:solidFill>
          </a:endParaRPr>
        </a:p>
      </dgm:t>
    </dgm:pt>
    <dgm:pt modelId="{A831C7BD-4211-498E-AC9C-34429E98B119}" type="parTrans" cxnId="{98AA8E67-DCAE-4C9C-BEC2-42AFB5FDEFE2}">
      <dgm:prSet/>
      <dgm:spPr/>
      <dgm:t>
        <a:bodyPr/>
        <a:lstStyle/>
        <a:p>
          <a:endParaRPr lang="en-US"/>
        </a:p>
      </dgm:t>
    </dgm:pt>
    <dgm:pt modelId="{834ADAA6-BCBB-4D02-9A0A-77F3E4311D78}" type="sibTrans" cxnId="{98AA8E67-DCAE-4C9C-BEC2-42AFB5FDEFE2}">
      <dgm:prSet/>
      <dgm:spPr/>
      <dgm:t>
        <a:bodyPr/>
        <a:lstStyle/>
        <a:p>
          <a:endParaRPr lang="en-US"/>
        </a:p>
      </dgm:t>
    </dgm:pt>
    <dgm:pt modelId="{EC167379-140F-41E4-A212-89C876181E4D}">
      <dgm:prSet phldrT="[Text]"/>
      <dgm:spPr/>
      <dgm:t>
        <a:bodyPr/>
        <a:lstStyle/>
        <a:p>
          <a:r>
            <a:rPr lang="en-US" dirty="0"/>
            <a:t>5. Mutual Support</a:t>
          </a:r>
        </a:p>
      </dgm:t>
    </dgm:pt>
    <dgm:pt modelId="{C99FD15D-8A93-4B3F-80D3-E706C1C0258A}" type="parTrans" cxnId="{A14F9430-ADE5-4C60-95AD-4554138D2C9D}">
      <dgm:prSet/>
      <dgm:spPr/>
      <dgm:t>
        <a:bodyPr/>
        <a:lstStyle/>
        <a:p>
          <a:endParaRPr lang="en-US"/>
        </a:p>
      </dgm:t>
    </dgm:pt>
    <dgm:pt modelId="{C0832C34-5EF7-4089-B588-EDC67D83343C}" type="sibTrans" cxnId="{A14F9430-ADE5-4C60-95AD-4554138D2C9D}">
      <dgm:prSet/>
      <dgm:spPr/>
      <dgm:t>
        <a:bodyPr/>
        <a:lstStyle/>
        <a:p>
          <a:endParaRPr lang="en-US"/>
        </a:p>
      </dgm:t>
    </dgm:pt>
    <dgm:pt modelId="{C32BE2BC-1707-4177-B8CB-65A5C001D46D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Task-related Assistance </a:t>
          </a:r>
          <a:endParaRPr lang="en-US" dirty="0">
            <a:solidFill>
              <a:schemeClr val="accent1"/>
            </a:solidFill>
          </a:endParaRPr>
        </a:p>
      </dgm:t>
    </dgm:pt>
    <dgm:pt modelId="{992D69A5-EF94-4C52-BC47-29BECA814BCB}" type="parTrans" cxnId="{DFF91E5A-798A-4765-BC88-2899924D2A21}">
      <dgm:prSet/>
      <dgm:spPr/>
      <dgm:t>
        <a:bodyPr/>
        <a:lstStyle/>
        <a:p>
          <a:endParaRPr lang="en-US"/>
        </a:p>
      </dgm:t>
    </dgm:pt>
    <dgm:pt modelId="{97F33F75-7376-43AE-AD70-BFB49B2318B6}" type="sibTrans" cxnId="{DFF91E5A-798A-4765-BC88-2899924D2A21}">
      <dgm:prSet/>
      <dgm:spPr/>
      <dgm:t>
        <a:bodyPr/>
        <a:lstStyle/>
        <a:p>
          <a:endParaRPr lang="en-US"/>
        </a:p>
      </dgm:t>
    </dgm:pt>
    <dgm:pt modelId="{6FD4F89F-8030-4265-B348-6C6681E2538A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Core Team and Patient</a:t>
          </a:r>
          <a:endParaRPr lang="en-US" dirty="0">
            <a:solidFill>
              <a:schemeClr val="accent1"/>
            </a:solidFill>
          </a:endParaRPr>
        </a:p>
      </dgm:t>
    </dgm:pt>
    <dgm:pt modelId="{B10FC5F6-497E-4FD3-96E9-03F5383E6B5C}" type="parTrans" cxnId="{C1A69BF5-21BE-42B0-AFFB-358CCF2E988F}">
      <dgm:prSet/>
      <dgm:spPr/>
      <dgm:t>
        <a:bodyPr/>
        <a:lstStyle/>
        <a:p>
          <a:endParaRPr lang="en-US"/>
        </a:p>
      </dgm:t>
    </dgm:pt>
    <dgm:pt modelId="{AD10BB8F-1C2A-4E8E-A702-EBA2301EFECB}" type="sibTrans" cxnId="{C1A69BF5-21BE-42B0-AFFB-358CCF2E988F}">
      <dgm:prSet/>
      <dgm:spPr/>
      <dgm:t>
        <a:bodyPr/>
        <a:lstStyle/>
        <a:p>
          <a:endParaRPr lang="en-US"/>
        </a:p>
      </dgm:t>
    </dgm:pt>
    <dgm:pt modelId="{76BF2E27-C528-4207-AF36-D7C701777A1F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Call-Out Strategy</a:t>
          </a:r>
          <a:endParaRPr lang="en-US" dirty="0">
            <a:solidFill>
              <a:schemeClr val="accent1"/>
            </a:solidFill>
          </a:endParaRPr>
        </a:p>
      </dgm:t>
    </dgm:pt>
    <dgm:pt modelId="{88BEE876-17C2-4E02-AE9F-3013D4EACE52}" type="parTrans" cxnId="{4149859B-6BB1-4149-86B0-2120A68E7E4D}">
      <dgm:prSet/>
      <dgm:spPr/>
      <dgm:t>
        <a:bodyPr/>
        <a:lstStyle/>
        <a:p>
          <a:endParaRPr lang="en-US"/>
        </a:p>
      </dgm:t>
    </dgm:pt>
    <dgm:pt modelId="{4290D843-1ECD-46DF-942A-3CA81B8BE9E5}" type="sibTrans" cxnId="{4149859B-6BB1-4149-86B0-2120A68E7E4D}">
      <dgm:prSet/>
      <dgm:spPr/>
      <dgm:t>
        <a:bodyPr/>
        <a:lstStyle/>
        <a:p>
          <a:endParaRPr lang="en-US"/>
        </a:p>
      </dgm:t>
    </dgm:pt>
    <dgm:pt modelId="{4A0BDE8A-9010-46C3-A3E4-28408252ACB4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Check-Back</a:t>
          </a:r>
          <a:endParaRPr lang="en-US" dirty="0">
            <a:solidFill>
              <a:schemeClr val="accent1"/>
            </a:solidFill>
          </a:endParaRPr>
        </a:p>
      </dgm:t>
    </dgm:pt>
    <dgm:pt modelId="{14BC43A4-5F10-4599-99BB-C08B091CEE53}" type="parTrans" cxnId="{F0715CA0-98C0-4463-B1D6-6FDBA9C351CF}">
      <dgm:prSet/>
      <dgm:spPr/>
      <dgm:t>
        <a:bodyPr/>
        <a:lstStyle/>
        <a:p>
          <a:endParaRPr lang="en-US"/>
        </a:p>
      </dgm:t>
    </dgm:pt>
    <dgm:pt modelId="{43E6DE57-E6B1-4B33-B260-B9EE546C8AFF}" type="sibTrans" cxnId="{F0715CA0-98C0-4463-B1D6-6FDBA9C351CF}">
      <dgm:prSet/>
      <dgm:spPr/>
      <dgm:t>
        <a:bodyPr/>
        <a:lstStyle/>
        <a:p>
          <a:endParaRPr lang="en-US"/>
        </a:p>
      </dgm:t>
    </dgm:pt>
    <dgm:pt modelId="{3B237E75-9B8F-4A1F-9ECB-408A937E8839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Identification and articulation of clear goals</a:t>
          </a:r>
          <a:endParaRPr lang="en-US" dirty="0">
            <a:solidFill>
              <a:schemeClr val="accent1"/>
            </a:solidFill>
          </a:endParaRPr>
        </a:p>
      </dgm:t>
    </dgm:pt>
    <dgm:pt modelId="{6FD9E865-3961-429C-9128-AA343210A9E4}" type="parTrans" cxnId="{2BB459C9-E530-4250-9D92-69F356B2F8A1}">
      <dgm:prSet/>
      <dgm:spPr/>
      <dgm:t>
        <a:bodyPr/>
        <a:lstStyle/>
        <a:p>
          <a:endParaRPr lang="en-US"/>
        </a:p>
      </dgm:t>
    </dgm:pt>
    <dgm:pt modelId="{209AF6FA-4CEE-4375-AC15-5CA32BB6CFFE}" type="sibTrans" cxnId="{2BB459C9-E530-4250-9D92-69F356B2F8A1}">
      <dgm:prSet/>
      <dgm:spPr/>
      <dgm:t>
        <a:bodyPr/>
        <a:lstStyle/>
        <a:p>
          <a:endParaRPr lang="en-US"/>
        </a:p>
      </dgm:t>
    </dgm:pt>
    <dgm:pt modelId="{1157F871-371F-4A72-A155-4D55CC6CAB6A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Assigning Tasks and Responsibilities</a:t>
          </a:r>
          <a:endParaRPr lang="en-US" dirty="0">
            <a:solidFill>
              <a:schemeClr val="accent1"/>
            </a:solidFill>
          </a:endParaRPr>
        </a:p>
      </dgm:t>
    </dgm:pt>
    <dgm:pt modelId="{2D9BF4A1-59A9-417C-A71D-F644A755537D}" type="parTrans" cxnId="{B7881974-87EB-4EEA-AAAD-801F1E3395F8}">
      <dgm:prSet/>
      <dgm:spPr/>
      <dgm:t>
        <a:bodyPr/>
        <a:lstStyle/>
        <a:p>
          <a:endParaRPr lang="en-US"/>
        </a:p>
      </dgm:t>
    </dgm:pt>
    <dgm:pt modelId="{B970A621-F7C4-4A82-B151-C8D532211CEA}" type="sibTrans" cxnId="{B7881974-87EB-4EEA-AAAD-801F1E3395F8}">
      <dgm:prSet/>
      <dgm:spPr/>
      <dgm:t>
        <a:bodyPr/>
        <a:lstStyle/>
        <a:p>
          <a:endParaRPr lang="en-US"/>
        </a:p>
      </dgm:t>
    </dgm:pt>
    <dgm:pt modelId="{3DA71A8D-582D-44AC-9AEB-7C002E4F8662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Team Members</a:t>
          </a:r>
          <a:endParaRPr lang="en-US" dirty="0">
            <a:solidFill>
              <a:schemeClr val="accent1"/>
            </a:solidFill>
          </a:endParaRPr>
        </a:p>
      </dgm:t>
    </dgm:pt>
    <dgm:pt modelId="{98E91312-63CA-419C-91C0-B8AF12D7A170}" type="parTrans" cxnId="{298E5C66-E9F9-4271-B568-F249B348C033}">
      <dgm:prSet/>
      <dgm:spPr/>
      <dgm:t>
        <a:bodyPr/>
        <a:lstStyle/>
        <a:p>
          <a:endParaRPr lang="en-US"/>
        </a:p>
      </dgm:t>
    </dgm:pt>
    <dgm:pt modelId="{6FE69363-BA95-44D1-97B5-D675CA41B54A}" type="sibTrans" cxnId="{298E5C66-E9F9-4271-B568-F249B348C033}">
      <dgm:prSet/>
      <dgm:spPr/>
      <dgm:t>
        <a:bodyPr/>
        <a:lstStyle/>
        <a:p>
          <a:endParaRPr lang="en-US"/>
        </a:p>
      </dgm:t>
    </dgm:pt>
    <dgm:pt modelId="{FAE4AFF6-82C5-41DB-BE80-5B28A9D834BF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Environment </a:t>
          </a:r>
          <a:endParaRPr lang="en-US" dirty="0">
            <a:solidFill>
              <a:schemeClr val="accent1"/>
            </a:solidFill>
          </a:endParaRPr>
        </a:p>
      </dgm:t>
    </dgm:pt>
    <dgm:pt modelId="{7BB7B4C7-410E-49A9-87AC-D8AE00DD2047}" type="parTrans" cxnId="{92AA1BD2-1662-40ED-AE42-AED098D34372}">
      <dgm:prSet/>
      <dgm:spPr/>
      <dgm:t>
        <a:bodyPr/>
        <a:lstStyle/>
        <a:p>
          <a:endParaRPr lang="en-US"/>
        </a:p>
      </dgm:t>
    </dgm:pt>
    <dgm:pt modelId="{06806B2A-2F8A-49F6-B095-104EE1745C3A}" type="sibTrans" cxnId="{92AA1BD2-1662-40ED-AE42-AED098D34372}">
      <dgm:prSet/>
      <dgm:spPr/>
      <dgm:t>
        <a:bodyPr/>
        <a:lstStyle/>
        <a:p>
          <a:endParaRPr lang="en-US"/>
        </a:p>
      </dgm:t>
    </dgm:pt>
    <dgm:pt modelId="{84DF0A5B-FC53-49C2-B70A-64907E843288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Progress towards the set goal</a:t>
          </a:r>
          <a:endParaRPr lang="en-US" dirty="0">
            <a:solidFill>
              <a:schemeClr val="accent1"/>
            </a:solidFill>
          </a:endParaRPr>
        </a:p>
      </dgm:t>
    </dgm:pt>
    <dgm:pt modelId="{CCDB778B-18D1-4B6A-8C02-65FE556805B3}" type="parTrans" cxnId="{1C8B3C91-833D-4F23-9F9F-094906A4C66F}">
      <dgm:prSet/>
      <dgm:spPr/>
      <dgm:t>
        <a:bodyPr/>
        <a:lstStyle/>
        <a:p>
          <a:endParaRPr lang="en-US"/>
        </a:p>
      </dgm:t>
    </dgm:pt>
    <dgm:pt modelId="{33068516-BAD9-4F3E-9CB9-40A00FE94DA7}" type="sibTrans" cxnId="{1C8B3C91-833D-4F23-9F9F-094906A4C66F}">
      <dgm:prSet/>
      <dgm:spPr/>
      <dgm:t>
        <a:bodyPr/>
        <a:lstStyle/>
        <a:p>
          <a:endParaRPr lang="en-US"/>
        </a:p>
      </dgm:t>
    </dgm:pt>
    <dgm:pt modelId="{72B049A9-0D80-4813-BD2B-96EE01460E40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Feedback </a:t>
          </a:r>
          <a:endParaRPr lang="en-US" dirty="0">
            <a:solidFill>
              <a:schemeClr val="accent1"/>
            </a:solidFill>
          </a:endParaRPr>
        </a:p>
      </dgm:t>
    </dgm:pt>
    <dgm:pt modelId="{A8C827F0-B819-4233-9F23-32FCFE16CED6}" type="parTrans" cxnId="{B2AC6800-3B56-4031-9D97-14B758CAF3AE}">
      <dgm:prSet/>
      <dgm:spPr/>
      <dgm:t>
        <a:bodyPr/>
        <a:lstStyle/>
        <a:p>
          <a:endParaRPr lang="en-US"/>
        </a:p>
      </dgm:t>
    </dgm:pt>
    <dgm:pt modelId="{DF6AA8D5-737D-43B8-AF8B-162860FE1903}" type="sibTrans" cxnId="{B2AC6800-3B56-4031-9D97-14B758CAF3AE}">
      <dgm:prSet/>
      <dgm:spPr/>
      <dgm:t>
        <a:bodyPr/>
        <a:lstStyle/>
        <a:p>
          <a:endParaRPr lang="en-US"/>
        </a:p>
      </dgm:t>
    </dgm:pt>
    <dgm:pt modelId="{AB77ACE9-121B-4B45-99BA-C74890B3E046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Coordinating Team, Ancillary and Support team</a:t>
          </a:r>
          <a:endParaRPr lang="en-US" dirty="0">
            <a:solidFill>
              <a:schemeClr val="accent1"/>
            </a:solidFill>
          </a:endParaRPr>
        </a:p>
      </dgm:t>
    </dgm:pt>
    <dgm:pt modelId="{9880E08A-4983-41CB-AE3E-29403383AEAA}" type="sibTrans" cxnId="{483AF57F-6C0A-41C3-8DE1-74411F7A69DF}">
      <dgm:prSet/>
      <dgm:spPr/>
      <dgm:t>
        <a:bodyPr/>
        <a:lstStyle/>
        <a:p>
          <a:endParaRPr lang="en-US"/>
        </a:p>
      </dgm:t>
    </dgm:pt>
    <dgm:pt modelId="{CF5BDC09-6861-4496-B3A4-7BF2AFB8982D}" type="parTrans" cxnId="{483AF57F-6C0A-41C3-8DE1-74411F7A69DF}">
      <dgm:prSet/>
      <dgm:spPr/>
      <dgm:t>
        <a:bodyPr/>
        <a:lstStyle/>
        <a:p>
          <a:endParaRPr lang="en-US"/>
        </a:p>
      </dgm:t>
    </dgm:pt>
    <dgm:pt modelId="{75FA674A-B92B-4BB4-800A-5F54A9F298A9}" type="pres">
      <dgm:prSet presAssocID="{29E1BE17-D60D-4BD6-8FA1-DA5EDDC5D43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0733664-C8E5-4DCB-ABAF-EF7D06C7CBCB}" type="pres">
      <dgm:prSet presAssocID="{A1E71F02-F051-4983-A651-3B1570D7204A}" presName="linNode" presStyleCnt="0"/>
      <dgm:spPr/>
    </dgm:pt>
    <dgm:pt modelId="{BEE71CC6-5F96-4963-9D44-C0E2B2F4C828}" type="pres">
      <dgm:prSet presAssocID="{A1E71F02-F051-4983-A651-3B1570D7204A}" presName="parentText" presStyleLbl="node1" presStyleIdx="0" presStyleCnt="5" custScaleY="10045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F6D822-24B9-45D8-9E98-21D30CB11211}" type="pres">
      <dgm:prSet presAssocID="{A1E71F02-F051-4983-A651-3B1570D7204A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1E8214-DAC7-4F1B-81B7-BE22098BFFAC}" type="pres">
      <dgm:prSet presAssocID="{9C00FBB3-C53C-471C-A188-BEC164606DC0}" presName="sp" presStyleCnt="0"/>
      <dgm:spPr/>
    </dgm:pt>
    <dgm:pt modelId="{3B22E02C-5E8E-4E6C-92E6-33FE286FEDC3}" type="pres">
      <dgm:prSet presAssocID="{415EFD51-F76A-477B-A171-FE2C8EA09B40}" presName="linNode" presStyleCnt="0"/>
      <dgm:spPr/>
    </dgm:pt>
    <dgm:pt modelId="{66C5E9B2-E51D-4B96-8F2C-ABBEA6018D11}" type="pres">
      <dgm:prSet presAssocID="{415EFD51-F76A-477B-A171-FE2C8EA09B40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992F2A-1A0E-4CDA-85CF-45EF2937B59B}" type="pres">
      <dgm:prSet presAssocID="{415EFD51-F76A-477B-A171-FE2C8EA09B40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743FFE-C36C-4DEE-9285-5E4A360E6867}" type="pres">
      <dgm:prSet presAssocID="{FE87DE56-4A9A-4B1B-B304-3D405412D348}" presName="sp" presStyleCnt="0"/>
      <dgm:spPr/>
    </dgm:pt>
    <dgm:pt modelId="{F4EB8170-4BDB-4646-AFD0-AF1F15A6F2C3}" type="pres">
      <dgm:prSet presAssocID="{3C316808-3C47-4F5A-86A9-0505C8546486}" presName="linNode" presStyleCnt="0"/>
      <dgm:spPr/>
    </dgm:pt>
    <dgm:pt modelId="{F42EA29C-4101-45D8-AEF3-4B3C08A3FAAC}" type="pres">
      <dgm:prSet presAssocID="{3C316808-3C47-4F5A-86A9-0505C8546486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FD27FA-55E2-445A-8909-23782E0BC005}" type="pres">
      <dgm:prSet presAssocID="{3C316808-3C47-4F5A-86A9-0505C8546486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A2D322-6EC6-41E6-8E1F-36528F34D3EE}" type="pres">
      <dgm:prSet presAssocID="{7CC319AF-B51B-4112-A1B0-74180C8029C9}" presName="sp" presStyleCnt="0"/>
      <dgm:spPr/>
    </dgm:pt>
    <dgm:pt modelId="{14E0ADF4-190C-48FC-99E6-C5C342FE6640}" type="pres">
      <dgm:prSet presAssocID="{E523C8D9-0FC8-432E-98F5-8B4C50B01B3E}" presName="linNode" presStyleCnt="0"/>
      <dgm:spPr/>
    </dgm:pt>
    <dgm:pt modelId="{8722E5ED-A2A8-491F-9BD1-A8EA6C4B4694}" type="pres">
      <dgm:prSet presAssocID="{E523C8D9-0FC8-432E-98F5-8B4C50B01B3E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0CD5C9-155E-425D-96DB-32E5F0442499}" type="pres">
      <dgm:prSet presAssocID="{E523C8D9-0FC8-432E-98F5-8B4C50B01B3E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34BA68-1D24-469A-B856-B610C761280F}" type="pres">
      <dgm:prSet presAssocID="{9CF1F2E2-95E7-4F73-B15C-0F092DFD74E6}" presName="sp" presStyleCnt="0"/>
      <dgm:spPr/>
    </dgm:pt>
    <dgm:pt modelId="{0E1DFF21-8A60-4572-A7A0-A428633DE1BB}" type="pres">
      <dgm:prSet presAssocID="{EC167379-140F-41E4-A212-89C876181E4D}" presName="linNode" presStyleCnt="0"/>
      <dgm:spPr/>
    </dgm:pt>
    <dgm:pt modelId="{6F353047-4C7F-4EC3-BD46-024E0231A106}" type="pres">
      <dgm:prSet presAssocID="{EC167379-140F-41E4-A212-89C876181E4D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6B5499-05FF-44C0-91F7-655B26438ABC}" type="pres">
      <dgm:prSet presAssocID="{EC167379-140F-41E4-A212-89C876181E4D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A020557-1376-460E-893B-F25A0E0B0817}" type="presOf" srcId="{6FD4F89F-8030-4265-B348-6C6681E2538A}" destId="{78F6D822-24B9-45D8-9E98-21D30CB11211}" srcOrd="0" destOrd="2" presId="urn:microsoft.com/office/officeart/2005/8/layout/vList5"/>
    <dgm:cxn modelId="{0FA3E851-3E8E-49A7-B48E-AB2055635B8B}" type="presOf" srcId="{C32BE2BC-1707-4177-B8CB-65A5C001D46D}" destId="{286B5499-05FF-44C0-91F7-655B26438ABC}" srcOrd="0" destOrd="0" presId="urn:microsoft.com/office/officeart/2005/8/layout/vList5"/>
    <dgm:cxn modelId="{4149859B-6BB1-4149-86B0-2120A68E7E4D}" srcId="{415EFD51-F76A-477B-A171-FE2C8EA09B40}" destId="{76BF2E27-C528-4207-AF36-D7C701777A1F}" srcOrd="1" destOrd="0" parTransId="{88BEE876-17C2-4E02-AE9F-3013D4EACE52}" sibTransId="{4290D843-1ECD-46DF-942A-3CA81B8BE9E5}"/>
    <dgm:cxn modelId="{A75CE06A-47D7-4EA3-A7CD-7CDE0B41346F}" type="presOf" srcId="{EC167379-140F-41E4-A212-89C876181E4D}" destId="{6F353047-4C7F-4EC3-BD46-024E0231A106}" srcOrd="0" destOrd="0" presId="urn:microsoft.com/office/officeart/2005/8/layout/vList5"/>
    <dgm:cxn modelId="{5A97B16F-2F15-43F2-9AFF-F8B71B34B6D0}" type="presOf" srcId="{1157F871-371F-4A72-A155-4D55CC6CAB6A}" destId="{9AFD27FA-55E2-445A-8909-23782E0BC005}" srcOrd="0" destOrd="2" presId="urn:microsoft.com/office/officeart/2005/8/layout/vList5"/>
    <dgm:cxn modelId="{298E5C66-E9F9-4271-B568-F249B348C033}" srcId="{E523C8D9-0FC8-432E-98F5-8B4C50B01B3E}" destId="{3DA71A8D-582D-44AC-9AEB-7C002E4F8662}" srcOrd="1" destOrd="0" parTransId="{98E91312-63CA-419C-91C0-B8AF12D7A170}" sibTransId="{6FE69363-BA95-44D1-97B5-D675CA41B54A}"/>
    <dgm:cxn modelId="{44CD70BD-202E-42D3-B644-5FE16FB1A137}" type="presOf" srcId="{C861DF48-A7C6-4F64-B81A-97B0B7FB4B19}" destId="{9AFD27FA-55E2-445A-8909-23782E0BC005}" srcOrd="0" destOrd="3" presId="urn:microsoft.com/office/officeart/2005/8/layout/vList5"/>
    <dgm:cxn modelId="{58FFC327-2072-4E0F-A947-4AA9FC63A7B2}" type="presOf" srcId="{AB77ACE9-121B-4B45-99BA-C74890B3E046}" destId="{78F6D822-24B9-45D8-9E98-21D30CB11211}" srcOrd="0" destOrd="1" presId="urn:microsoft.com/office/officeart/2005/8/layout/vList5"/>
    <dgm:cxn modelId="{8F8BDDF6-DD42-40A5-ADC8-09EBE1B7C54F}" type="presOf" srcId="{6C563C76-44C0-4E8D-9F5B-F007F32330C8}" destId="{690CD5C9-155E-425D-96DB-32E5F0442499}" srcOrd="0" destOrd="0" presId="urn:microsoft.com/office/officeart/2005/8/layout/vList5"/>
    <dgm:cxn modelId="{92AA1BD2-1662-40ED-AE42-AED098D34372}" srcId="{E523C8D9-0FC8-432E-98F5-8B4C50B01B3E}" destId="{FAE4AFF6-82C5-41DB-BE80-5B28A9D834BF}" srcOrd="2" destOrd="0" parTransId="{7BB7B4C7-410E-49A9-87AC-D8AE00DD2047}" sibTransId="{06806B2A-2F8A-49F6-B095-104EE1745C3A}"/>
    <dgm:cxn modelId="{12FB7D66-ABF9-41AC-B54A-E43B4D54CB78}" srcId="{3C316808-3C47-4F5A-86A9-0505C8546486}" destId="{797F28A5-AC73-4D7B-A1D0-C761FE4838A7}" srcOrd="0" destOrd="0" parTransId="{281352D0-9F27-4603-B22C-A8B111F18F0D}" sibTransId="{1AC53989-D43A-4BD8-A5F1-11613A4C52EB}"/>
    <dgm:cxn modelId="{0FBC980D-37DB-4C19-81EC-04A1C89598F8}" srcId="{29E1BE17-D60D-4BD6-8FA1-DA5EDDC5D433}" destId="{E523C8D9-0FC8-432E-98F5-8B4C50B01B3E}" srcOrd="3" destOrd="0" parTransId="{D3570430-C21A-4334-B9E6-4E2DE541A5B4}" sibTransId="{9CF1F2E2-95E7-4F73-B15C-0F092DFD74E6}"/>
    <dgm:cxn modelId="{9DD67326-C419-4D24-9D6A-680829CDAD21}" type="presOf" srcId="{E523C8D9-0FC8-432E-98F5-8B4C50B01B3E}" destId="{8722E5ED-A2A8-491F-9BD1-A8EA6C4B4694}" srcOrd="0" destOrd="0" presId="urn:microsoft.com/office/officeart/2005/8/layout/vList5"/>
    <dgm:cxn modelId="{FD39D51F-5E55-48C5-B71F-9198AE08CD5F}" srcId="{415EFD51-F76A-477B-A171-FE2C8EA09B40}" destId="{2CC237B6-9FD5-4E2D-8081-B8FA37CE6827}" srcOrd="3" destOrd="0" parTransId="{B6733D18-736C-4EC3-BA8A-DC7ACD614962}" sibTransId="{BA85855B-73D6-4670-84B9-E1772EA16EC8}"/>
    <dgm:cxn modelId="{2ED69E2D-6766-4487-9780-C9BEDD13842D}" type="presOf" srcId="{2CC237B6-9FD5-4E2D-8081-B8FA37CE6827}" destId="{C4992F2A-1A0E-4CDA-85CF-45EF2937B59B}" srcOrd="0" destOrd="3" presId="urn:microsoft.com/office/officeart/2005/8/layout/vList5"/>
    <dgm:cxn modelId="{32383215-CF66-4EA0-9CC4-01D85C411049}" type="presOf" srcId="{3B237E75-9B8F-4A1F-9ECB-408A937E8839}" destId="{9AFD27FA-55E2-445A-8909-23782E0BC005}" srcOrd="0" destOrd="1" presId="urn:microsoft.com/office/officeart/2005/8/layout/vList5"/>
    <dgm:cxn modelId="{98AA8E67-DCAE-4C9C-BEC2-42AFB5FDEFE2}" srcId="{E523C8D9-0FC8-432E-98F5-8B4C50B01B3E}" destId="{6C563C76-44C0-4E8D-9F5B-F007F32330C8}" srcOrd="0" destOrd="0" parTransId="{A831C7BD-4211-498E-AC9C-34429E98B119}" sibTransId="{834ADAA6-BCBB-4D02-9A0A-77F3E4311D78}"/>
    <dgm:cxn modelId="{D70A9723-6557-48CB-9AB4-0E3951AB71BD}" type="presOf" srcId="{A1E71F02-F051-4983-A651-3B1570D7204A}" destId="{BEE71CC6-5F96-4963-9D44-C0E2B2F4C828}" srcOrd="0" destOrd="0" presId="urn:microsoft.com/office/officeart/2005/8/layout/vList5"/>
    <dgm:cxn modelId="{3699450F-5679-4FE1-BF9B-108FB0DDC43E}" type="presOf" srcId="{29E1BE17-D60D-4BD6-8FA1-DA5EDDC5D433}" destId="{75FA674A-B92B-4BB4-800A-5F54A9F298A9}" srcOrd="0" destOrd="0" presId="urn:microsoft.com/office/officeart/2005/8/layout/vList5"/>
    <dgm:cxn modelId="{2A5F63E4-70B9-4C2E-94BF-EDBF2587CC2F}" type="presOf" srcId="{76BF2E27-C528-4207-AF36-D7C701777A1F}" destId="{C4992F2A-1A0E-4CDA-85CF-45EF2937B59B}" srcOrd="0" destOrd="1" presId="urn:microsoft.com/office/officeart/2005/8/layout/vList5"/>
    <dgm:cxn modelId="{F68C7D12-4CF6-4412-8D4D-62B92363E518}" srcId="{A1E71F02-F051-4983-A651-3B1570D7204A}" destId="{36AD4409-6BD4-455F-8B62-FAD15BFD5D05}" srcOrd="0" destOrd="0" parTransId="{638F1620-829C-48CD-9558-10DC042B67BE}" sibTransId="{09A2F958-23A2-4912-8089-71CA7160E2CA}"/>
    <dgm:cxn modelId="{B2AC6800-3B56-4031-9D97-14B758CAF3AE}" srcId="{EC167379-140F-41E4-A212-89C876181E4D}" destId="{72B049A9-0D80-4813-BD2B-96EE01460E40}" srcOrd="1" destOrd="0" parTransId="{A8C827F0-B819-4233-9F23-32FCFE16CED6}" sibTransId="{DF6AA8D5-737D-43B8-AF8B-162860FE1903}"/>
    <dgm:cxn modelId="{723486E0-3470-4761-83D0-0447D7C4D008}" type="presOf" srcId="{4A0BDE8A-9010-46C3-A3E4-28408252ACB4}" destId="{C4992F2A-1A0E-4CDA-85CF-45EF2937B59B}" srcOrd="0" destOrd="2" presId="urn:microsoft.com/office/officeart/2005/8/layout/vList5"/>
    <dgm:cxn modelId="{1C8B3C91-833D-4F23-9F9F-094906A4C66F}" srcId="{E523C8D9-0FC8-432E-98F5-8B4C50B01B3E}" destId="{84DF0A5B-FC53-49C2-B70A-64907E843288}" srcOrd="3" destOrd="0" parTransId="{CCDB778B-18D1-4B6A-8C02-65FE556805B3}" sibTransId="{33068516-BAD9-4F3E-9CB9-40A00FE94DA7}"/>
    <dgm:cxn modelId="{C1CB7D50-482A-4FBF-9E7A-10E0140FE3A0}" type="presOf" srcId="{36AD4409-6BD4-455F-8B62-FAD15BFD5D05}" destId="{78F6D822-24B9-45D8-9E98-21D30CB11211}" srcOrd="0" destOrd="0" presId="urn:microsoft.com/office/officeart/2005/8/layout/vList5"/>
    <dgm:cxn modelId="{B7881974-87EB-4EEA-AAAD-801F1E3395F8}" srcId="{3C316808-3C47-4F5A-86A9-0505C8546486}" destId="{1157F871-371F-4A72-A155-4D55CC6CAB6A}" srcOrd="2" destOrd="0" parTransId="{2D9BF4A1-59A9-417C-A71D-F644A755537D}" sibTransId="{B970A621-F7C4-4A82-B151-C8D532211CEA}"/>
    <dgm:cxn modelId="{2950ABF6-55C2-46E8-A575-9D727EDA99D0}" type="presOf" srcId="{43BF8600-0A61-416D-89C5-346CD7E35BE9}" destId="{C4992F2A-1A0E-4CDA-85CF-45EF2937B59B}" srcOrd="0" destOrd="0" presId="urn:microsoft.com/office/officeart/2005/8/layout/vList5"/>
    <dgm:cxn modelId="{A44F8938-014D-43F8-8908-C5AC35FBF340}" type="presOf" srcId="{FAE4AFF6-82C5-41DB-BE80-5B28A9D834BF}" destId="{690CD5C9-155E-425D-96DB-32E5F0442499}" srcOrd="0" destOrd="2" presId="urn:microsoft.com/office/officeart/2005/8/layout/vList5"/>
    <dgm:cxn modelId="{546B1663-02C9-4FDB-9704-EB9031040B4C}" type="presOf" srcId="{415EFD51-F76A-477B-A171-FE2C8EA09B40}" destId="{66C5E9B2-E51D-4B96-8F2C-ABBEA6018D11}" srcOrd="0" destOrd="0" presId="urn:microsoft.com/office/officeart/2005/8/layout/vList5"/>
    <dgm:cxn modelId="{68AEAC2E-1589-4A3C-95C9-639ACF3C0DEB}" srcId="{3C316808-3C47-4F5A-86A9-0505C8546486}" destId="{C861DF48-A7C6-4F64-B81A-97B0B7FB4B19}" srcOrd="3" destOrd="0" parTransId="{BB2CA781-C8DD-429D-A261-AC2F4B3CD9A9}" sibTransId="{E11684E9-7107-4790-BC84-57F8C4856091}"/>
    <dgm:cxn modelId="{A14F9430-ADE5-4C60-95AD-4554138D2C9D}" srcId="{29E1BE17-D60D-4BD6-8FA1-DA5EDDC5D433}" destId="{EC167379-140F-41E4-A212-89C876181E4D}" srcOrd="4" destOrd="0" parTransId="{C99FD15D-8A93-4B3F-80D3-E706C1C0258A}" sibTransId="{C0832C34-5EF7-4089-B588-EDC67D83343C}"/>
    <dgm:cxn modelId="{DFF91E5A-798A-4765-BC88-2899924D2A21}" srcId="{EC167379-140F-41E4-A212-89C876181E4D}" destId="{C32BE2BC-1707-4177-B8CB-65A5C001D46D}" srcOrd="0" destOrd="0" parTransId="{992D69A5-EF94-4C52-BC47-29BECA814BCB}" sibTransId="{97F33F75-7376-43AE-AD70-BFB49B2318B6}"/>
    <dgm:cxn modelId="{0D5692E4-52D8-424F-BCAD-23A9D45B584C}" type="presOf" srcId="{84DF0A5B-FC53-49C2-B70A-64907E843288}" destId="{690CD5C9-155E-425D-96DB-32E5F0442499}" srcOrd="0" destOrd="3" presId="urn:microsoft.com/office/officeart/2005/8/layout/vList5"/>
    <dgm:cxn modelId="{498F325A-4E65-4E63-BEFA-E5F27106301A}" srcId="{415EFD51-F76A-477B-A171-FE2C8EA09B40}" destId="{43BF8600-0A61-416D-89C5-346CD7E35BE9}" srcOrd="0" destOrd="0" parTransId="{0E6FDDAC-9F26-410B-9C00-BD8237D51373}" sibTransId="{7F69EB19-4286-42BA-B410-461891FD8291}"/>
    <dgm:cxn modelId="{767D1F4B-162A-4F12-B07C-4D2C07FC7545}" srcId="{29E1BE17-D60D-4BD6-8FA1-DA5EDDC5D433}" destId="{3C316808-3C47-4F5A-86A9-0505C8546486}" srcOrd="2" destOrd="0" parTransId="{B3CC8DD8-3D73-4A34-9FA6-968E93796E86}" sibTransId="{7CC319AF-B51B-4112-A1B0-74180C8029C9}"/>
    <dgm:cxn modelId="{7268C91B-AD1C-478B-A42C-A3B6B846D23F}" type="presOf" srcId="{3C316808-3C47-4F5A-86A9-0505C8546486}" destId="{F42EA29C-4101-45D8-AEF3-4B3C08A3FAAC}" srcOrd="0" destOrd="0" presId="urn:microsoft.com/office/officeart/2005/8/layout/vList5"/>
    <dgm:cxn modelId="{99F52C87-CBEA-4383-AF31-174F9702FA62}" type="presOf" srcId="{72B049A9-0D80-4813-BD2B-96EE01460E40}" destId="{286B5499-05FF-44C0-91F7-655B26438ABC}" srcOrd="0" destOrd="1" presId="urn:microsoft.com/office/officeart/2005/8/layout/vList5"/>
    <dgm:cxn modelId="{C1A69BF5-21BE-42B0-AFFB-358CCF2E988F}" srcId="{A1E71F02-F051-4983-A651-3B1570D7204A}" destId="{6FD4F89F-8030-4265-B348-6C6681E2538A}" srcOrd="2" destOrd="0" parTransId="{B10FC5F6-497E-4FD3-96E9-03F5383E6B5C}" sibTransId="{AD10BB8F-1C2A-4E8E-A702-EBA2301EFECB}"/>
    <dgm:cxn modelId="{42464E90-1783-4C03-845C-E08161EE96B8}" srcId="{29E1BE17-D60D-4BD6-8FA1-DA5EDDC5D433}" destId="{A1E71F02-F051-4983-A651-3B1570D7204A}" srcOrd="0" destOrd="0" parTransId="{97CB304C-FB4A-4481-894D-7125589FA61E}" sibTransId="{9C00FBB3-C53C-471C-A188-BEC164606DC0}"/>
    <dgm:cxn modelId="{483AF57F-6C0A-41C3-8DE1-74411F7A69DF}" srcId="{A1E71F02-F051-4983-A651-3B1570D7204A}" destId="{AB77ACE9-121B-4B45-99BA-C74890B3E046}" srcOrd="1" destOrd="0" parTransId="{CF5BDC09-6861-4496-B3A4-7BF2AFB8982D}" sibTransId="{9880E08A-4983-41CB-AE3E-29403383AEAA}"/>
    <dgm:cxn modelId="{60139D65-619B-44AB-A55C-D438A457513C}" type="presOf" srcId="{797F28A5-AC73-4D7B-A1D0-C761FE4838A7}" destId="{9AFD27FA-55E2-445A-8909-23782E0BC005}" srcOrd="0" destOrd="0" presId="urn:microsoft.com/office/officeart/2005/8/layout/vList5"/>
    <dgm:cxn modelId="{2BB459C9-E530-4250-9D92-69F356B2F8A1}" srcId="{3C316808-3C47-4F5A-86A9-0505C8546486}" destId="{3B237E75-9B8F-4A1F-9ECB-408A937E8839}" srcOrd="1" destOrd="0" parTransId="{6FD9E865-3961-429C-9128-AA343210A9E4}" sibTransId="{209AF6FA-4CEE-4375-AC15-5CA32BB6CFFE}"/>
    <dgm:cxn modelId="{B760AEDE-7A22-49BE-A466-3EEFFF8F6B7A}" type="presOf" srcId="{3DA71A8D-582D-44AC-9AEB-7C002E4F8662}" destId="{690CD5C9-155E-425D-96DB-32E5F0442499}" srcOrd="0" destOrd="1" presId="urn:microsoft.com/office/officeart/2005/8/layout/vList5"/>
    <dgm:cxn modelId="{CF6A09F3-B057-4460-9C55-B2D5781F2761}" srcId="{29E1BE17-D60D-4BD6-8FA1-DA5EDDC5D433}" destId="{415EFD51-F76A-477B-A171-FE2C8EA09B40}" srcOrd="1" destOrd="0" parTransId="{70E694C0-570D-4C65-8C9F-99F68AC63354}" sibTransId="{FE87DE56-4A9A-4B1B-B304-3D405412D348}"/>
    <dgm:cxn modelId="{F0715CA0-98C0-4463-B1D6-6FDBA9C351CF}" srcId="{415EFD51-F76A-477B-A171-FE2C8EA09B40}" destId="{4A0BDE8A-9010-46C3-A3E4-28408252ACB4}" srcOrd="2" destOrd="0" parTransId="{14BC43A4-5F10-4599-99BB-C08B091CEE53}" sibTransId="{43E6DE57-E6B1-4B33-B260-B9EE546C8AFF}"/>
    <dgm:cxn modelId="{453B54C5-0BAB-4678-9B5C-5829FE6A8121}" type="presParOf" srcId="{75FA674A-B92B-4BB4-800A-5F54A9F298A9}" destId="{50733664-C8E5-4DCB-ABAF-EF7D06C7CBCB}" srcOrd="0" destOrd="0" presId="urn:microsoft.com/office/officeart/2005/8/layout/vList5"/>
    <dgm:cxn modelId="{5078E586-5F8B-47F7-B8D6-230DCC625836}" type="presParOf" srcId="{50733664-C8E5-4DCB-ABAF-EF7D06C7CBCB}" destId="{BEE71CC6-5F96-4963-9D44-C0E2B2F4C828}" srcOrd="0" destOrd="0" presId="urn:microsoft.com/office/officeart/2005/8/layout/vList5"/>
    <dgm:cxn modelId="{E242F450-B543-49A8-BFB7-FA089F229BAF}" type="presParOf" srcId="{50733664-C8E5-4DCB-ABAF-EF7D06C7CBCB}" destId="{78F6D822-24B9-45D8-9E98-21D30CB11211}" srcOrd="1" destOrd="0" presId="urn:microsoft.com/office/officeart/2005/8/layout/vList5"/>
    <dgm:cxn modelId="{FDBCC63C-F641-4DA7-AC8E-4D6A3F3470E1}" type="presParOf" srcId="{75FA674A-B92B-4BB4-800A-5F54A9F298A9}" destId="{6D1E8214-DAC7-4F1B-81B7-BE22098BFFAC}" srcOrd="1" destOrd="0" presId="urn:microsoft.com/office/officeart/2005/8/layout/vList5"/>
    <dgm:cxn modelId="{F8D077FB-B8D3-48B6-B4AE-25885361E9D9}" type="presParOf" srcId="{75FA674A-B92B-4BB4-800A-5F54A9F298A9}" destId="{3B22E02C-5E8E-4E6C-92E6-33FE286FEDC3}" srcOrd="2" destOrd="0" presId="urn:microsoft.com/office/officeart/2005/8/layout/vList5"/>
    <dgm:cxn modelId="{0CD1272A-966B-4C00-AA71-F54409707EE0}" type="presParOf" srcId="{3B22E02C-5E8E-4E6C-92E6-33FE286FEDC3}" destId="{66C5E9B2-E51D-4B96-8F2C-ABBEA6018D11}" srcOrd="0" destOrd="0" presId="urn:microsoft.com/office/officeart/2005/8/layout/vList5"/>
    <dgm:cxn modelId="{04F605A3-65CA-4C6A-B25C-9DF6DFF7FBB2}" type="presParOf" srcId="{3B22E02C-5E8E-4E6C-92E6-33FE286FEDC3}" destId="{C4992F2A-1A0E-4CDA-85CF-45EF2937B59B}" srcOrd="1" destOrd="0" presId="urn:microsoft.com/office/officeart/2005/8/layout/vList5"/>
    <dgm:cxn modelId="{F5E30687-8469-4E3F-A25A-30BD6F4907BC}" type="presParOf" srcId="{75FA674A-B92B-4BB4-800A-5F54A9F298A9}" destId="{8D743FFE-C36C-4DEE-9285-5E4A360E6867}" srcOrd="3" destOrd="0" presId="urn:microsoft.com/office/officeart/2005/8/layout/vList5"/>
    <dgm:cxn modelId="{000BF396-662D-4DC6-8333-815554F9C054}" type="presParOf" srcId="{75FA674A-B92B-4BB4-800A-5F54A9F298A9}" destId="{F4EB8170-4BDB-4646-AFD0-AF1F15A6F2C3}" srcOrd="4" destOrd="0" presId="urn:microsoft.com/office/officeart/2005/8/layout/vList5"/>
    <dgm:cxn modelId="{2526A92F-0AA3-41D5-B396-6BFEB43DC633}" type="presParOf" srcId="{F4EB8170-4BDB-4646-AFD0-AF1F15A6F2C3}" destId="{F42EA29C-4101-45D8-AEF3-4B3C08A3FAAC}" srcOrd="0" destOrd="0" presId="urn:microsoft.com/office/officeart/2005/8/layout/vList5"/>
    <dgm:cxn modelId="{07B8997F-1174-4EE1-BFC4-CB67CE8683A7}" type="presParOf" srcId="{F4EB8170-4BDB-4646-AFD0-AF1F15A6F2C3}" destId="{9AFD27FA-55E2-445A-8909-23782E0BC005}" srcOrd="1" destOrd="0" presId="urn:microsoft.com/office/officeart/2005/8/layout/vList5"/>
    <dgm:cxn modelId="{0E797409-FE6D-4037-A749-E5252C39356D}" type="presParOf" srcId="{75FA674A-B92B-4BB4-800A-5F54A9F298A9}" destId="{52A2D322-6EC6-41E6-8E1F-36528F34D3EE}" srcOrd="5" destOrd="0" presId="urn:microsoft.com/office/officeart/2005/8/layout/vList5"/>
    <dgm:cxn modelId="{1638CA45-29FE-4F9C-B694-682C42159DE8}" type="presParOf" srcId="{75FA674A-B92B-4BB4-800A-5F54A9F298A9}" destId="{14E0ADF4-190C-48FC-99E6-C5C342FE6640}" srcOrd="6" destOrd="0" presId="urn:microsoft.com/office/officeart/2005/8/layout/vList5"/>
    <dgm:cxn modelId="{47B9EC38-B0C4-46DE-A0AA-64E4D9680202}" type="presParOf" srcId="{14E0ADF4-190C-48FC-99E6-C5C342FE6640}" destId="{8722E5ED-A2A8-491F-9BD1-A8EA6C4B4694}" srcOrd="0" destOrd="0" presId="urn:microsoft.com/office/officeart/2005/8/layout/vList5"/>
    <dgm:cxn modelId="{B363690E-A67E-44AD-B470-FE6C6585F364}" type="presParOf" srcId="{14E0ADF4-190C-48FC-99E6-C5C342FE6640}" destId="{690CD5C9-155E-425D-96DB-32E5F0442499}" srcOrd="1" destOrd="0" presId="urn:microsoft.com/office/officeart/2005/8/layout/vList5"/>
    <dgm:cxn modelId="{45E06302-E8E0-458A-B0D6-AC407142F60D}" type="presParOf" srcId="{75FA674A-B92B-4BB4-800A-5F54A9F298A9}" destId="{F434BA68-1D24-469A-B856-B610C761280F}" srcOrd="7" destOrd="0" presId="urn:microsoft.com/office/officeart/2005/8/layout/vList5"/>
    <dgm:cxn modelId="{8F4529B7-7D4A-4EF8-80F6-40ECA7ED4F10}" type="presParOf" srcId="{75FA674A-B92B-4BB4-800A-5F54A9F298A9}" destId="{0E1DFF21-8A60-4572-A7A0-A428633DE1BB}" srcOrd="8" destOrd="0" presId="urn:microsoft.com/office/officeart/2005/8/layout/vList5"/>
    <dgm:cxn modelId="{2911FAD5-2FD2-4EA7-86D0-DC1064A6AB38}" type="presParOf" srcId="{0E1DFF21-8A60-4572-A7A0-A428633DE1BB}" destId="{6F353047-4C7F-4EC3-BD46-024E0231A106}" srcOrd="0" destOrd="0" presId="urn:microsoft.com/office/officeart/2005/8/layout/vList5"/>
    <dgm:cxn modelId="{F38D35AA-3A5B-4B98-9009-B7FAEFC38C74}" type="presParOf" srcId="{0E1DFF21-8A60-4572-A7A0-A428633DE1BB}" destId="{286B5499-05FF-44C0-91F7-655B26438AB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9E1BE17-D60D-4BD6-8FA1-DA5EDDC5D433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1E71F02-F051-4983-A651-3B1570D7204A}">
      <dgm:prSet phldrT="[Text]"/>
      <dgm:spPr/>
      <dgm:t>
        <a:bodyPr/>
        <a:lstStyle/>
        <a:p>
          <a:r>
            <a:rPr lang="en-US" dirty="0"/>
            <a:t>1. Team Structure</a:t>
          </a:r>
        </a:p>
      </dgm:t>
    </dgm:pt>
    <dgm:pt modelId="{97CB304C-FB4A-4481-894D-7125589FA61E}" type="parTrans" cxnId="{42464E90-1783-4C03-845C-E08161EE96B8}">
      <dgm:prSet/>
      <dgm:spPr/>
      <dgm:t>
        <a:bodyPr/>
        <a:lstStyle/>
        <a:p>
          <a:endParaRPr lang="en-US"/>
        </a:p>
      </dgm:t>
    </dgm:pt>
    <dgm:pt modelId="{9C00FBB3-C53C-471C-A188-BEC164606DC0}" type="sibTrans" cxnId="{42464E90-1783-4C03-845C-E08161EE96B8}">
      <dgm:prSet/>
      <dgm:spPr/>
      <dgm:t>
        <a:bodyPr/>
        <a:lstStyle/>
        <a:p>
          <a:endParaRPr lang="en-US"/>
        </a:p>
      </dgm:t>
    </dgm:pt>
    <dgm:pt modelId="{36AD4409-6BD4-455F-8B62-FAD15BFD5D05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Administration, Coordinating Team</a:t>
          </a:r>
          <a:endParaRPr lang="en-US" dirty="0">
            <a:solidFill>
              <a:schemeClr val="accent1"/>
            </a:solidFill>
          </a:endParaRPr>
        </a:p>
      </dgm:t>
    </dgm:pt>
    <dgm:pt modelId="{638F1620-829C-48CD-9558-10DC042B67BE}" type="parTrans" cxnId="{F68C7D12-4CF6-4412-8D4D-62B92363E518}">
      <dgm:prSet/>
      <dgm:spPr/>
      <dgm:t>
        <a:bodyPr/>
        <a:lstStyle/>
        <a:p>
          <a:endParaRPr lang="en-US"/>
        </a:p>
      </dgm:t>
    </dgm:pt>
    <dgm:pt modelId="{09A2F958-23A2-4912-8089-71CA7160E2CA}" type="sibTrans" cxnId="{F68C7D12-4CF6-4412-8D4D-62B92363E518}">
      <dgm:prSet/>
      <dgm:spPr/>
      <dgm:t>
        <a:bodyPr/>
        <a:lstStyle/>
        <a:p>
          <a:endParaRPr lang="en-US"/>
        </a:p>
      </dgm:t>
    </dgm:pt>
    <dgm:pt modelId="{AB77ACE9-121B-4B45-99BA-C74890B3E046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Core Team and Patient</a:t>
          </a:r>
          <a:endParaRPr lang="en-US" dirty="0">
            <a:solidFill>
              <a:schemeClr val="accent1"/>
            </a:solidFill>
          </a:endParaRPr>
        </a:p>
      </dgm:t>
    </dgm:pt>
    <dgm:pt modelId="{CF5BDC09-6861-4496-B3A4-7BF2AFB8982D}" type="parTrans" cxnId="{483AF57F-6C0A-41C3-8DE1-74411F7A69DF}">
      <dgm:prSet/>
      <dgm:spPr/>
      <dgm:t>
        <a:bodyPr/>
        <a:lstStyle/>
        <a:p>
          <a:endParaRPr lang="en-US"/>
        </a:p>
      </dgm:t>
    </dgm:pt>
    <dgm:pt modelId="{9880E08A-4983-41CB-AE3E-29403383AEAA}" type="sibTrans" cxnId="{483AF57F-6C0A-41C3-8DE1-74411F7A69DF}">
      <dgm:prSet/>
      <dgm:spPr/>
      <dgm:t>
        <a:bodyPr/>
        <a:lstStyle/>
        <a:p>
          <a:endParaRPr lang="en-US"/>
        </a:p>
      </dgm:t>
    </dgm:pt>
    <dgm:pt modelId="{415EFD51-F76A-477B-A171-FE2C8EA09B40}">
      <dgm:prSet phldrT="[Text]"/>
      <dgm:spPr/>
      <dgm:t>
        <a:bodyPr/>
        <a:lstStyle/>
        <a:p>
          <a:r>
            <a:rPr lang="en-US" dirty="0"/>
            <a:t>2. Communication</a:t>
          </a:r>
        </a:p>
      </dgm:t>
    </dgm:pt>
    <dgm:pt modelId="{70E694C0-570D-4C65-8C9F-99F68AC63354}" type="parTrans" cxnId="{CF6A09F3-B057-4460-9C55-B2D5781F2761}">
      <dgm:prSet/>
      <dgm:spPr/>
      <dgm:t>
        <a:bodyPr/>
        <a:lstStyle/>
        <a:p>
          <a:endParaRPr lang="en-US"/>
        </a:p>
      </dgm:t>
    </dgm:pt>
    <dgm:pt modelId="{FE87DE56-4A9A-4B1B-B304-3D405412D348}" type="sibTrans" cxnId="{CF6A09F3-B057-4460-9C55-B2D5781F2761}">
      <dgm:prSet/>
      <dgm:spPr/>
      <dgm:t>
        <a:bodyPr/>
        <a:lstStyle/>
        <a:p>
          <a:endParaRPr lang="en-US"/>
        </a:p>
      </dgm:t>
    </dgm:pt>
    <dgm:pt modelId="{43BF8600-0A61-416D-89C5-346CD7E35BE9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Communicate using the SBAR structure</a:t>
          </a:r>
          <a:endParaRPr lang="en-US" dirty="0">
            <a:solidFill>
              <a:schemeClr val="accent1"/>
            </a:solidFill>
          </a:endParaRPr>
        </a:p>
      </dgm:t>
    </dgm:pt>
    <dgm:pt modelId="{0E6FDDAC-9F26-410B-9C00-BD8237D51373}" type="parTrans" cxnId="{498F325A-4E65-4E63-BEFA-E5F27106301A}">
      <dgm:prSet/>
      <dgm:spPr/>
      <dgm:t>
        <a:bodyPr/>
        <a:lstStyle/>
        <a:p>
          <a:endParaRPr lang="en-US"/>
        </a:p>
      </dgm:t>
    </dgm:pt>
    <dgm:pt modelId="{7F69EB19-4286-42BA-B410-461891FD8291}" type="sibTrans" cxnId="{498F325A-4E65-4E63-BEFA-E5F27106301A}">
      <dgm:prSet/>
      <dgm:spPr/>
      <dgm:t>
        <a:bodyPr/>
        <a:lstStyle/>
        <a:p>
          <a:endParaRPr lang="en-US"/>
        </a:p>
      </dgm:t>
    </dgm:pt>
    <dgm:pt modelId="{2CC237B6-9FD5-4E2D-8081-B8FA37CE6827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Use a call-off strategy</a:t>
          </a:r>
          <a:endParaRPr lang="en-US" dirty="0">
            <a:solidFill>
              <a:schemeClr val="accent1"/>
            </a:solidFill>
          </a:endParaRPr>
        </a:p>
      </dgm:t>
    </dgm:pt>
    <dgm:pt modelId="{B6733D18-736C-4EC3-BA8A-DC7ACD614962}" type="parTrans" cxnId="{FD39D51F-5E55-48C5-B71F-9198AE08CD5F}">
      <dgm:prSet/>
      <dgm:spPr/>
      <dgm:t>
        <a:bodyPr/>
        <a:lstStyle/>
        <a:p>
          <a:endParaRPr lang="en-US"/>
        </a:p>
      </dgm:t>
    </dgm:pt>
    <dgm:pt modelId="{BA85855B-73D6-4670-84B9-E1772EA16EC8}" type="sibTrans" cxnId="{FD39D51F-5E55-48C5-B71F-9198AE08CD5F}">
      <dgm:prSet/>
      <dgm:spPr/>
      <dgm:t>
        <a:bodyPr/>
        <a:lstStyle/>
        <a:p>
          <a:endParaRPr lang="en-US"/>
        </a:p>
      </dgm:t>
    </dgm:pt>
    <dgm:pt modelId="{3C316808-3C47-4F5A-86A9-0505C8546486}">
      <dgm:prSet phldrT="[Text]"/>
      <dgm:spPr/>
      <dgm:t>
        <a:bodyPr/>
        <a:lstStyle/>
        <a:p>
          <a:r>
            <a:rPr lang="en-US" dirty="0"/>
            <a:t>3. Leadership</a:t>
          </a:r>
        </a:p>
      </dgm:t>
    </dgm:pt>
    <dgm:pt modelId="{B3CC8DD8-3D73-4A34-9FA6-968E93796E86}" type="parTrans" cxnId="{767D1F4B-162A-4F12-B07C-4D2C07FC7545}">
      <dgm:prSet/>
      <dgm:spPr/>
      <dgm:t>
        <a:bodyPr/>
        <a:lstStyle/>
        <a:p>
          <a:endParaRPr lang="en-US"/>
        </a:p>
      </dgm:t>
    </dgm:pt>
    <dgm:pt modelId="{7CC319AF-B51B-4112-A1B0-74180C8029C9}" type="sibTrans" cxnId="{767D1F4B-162A-4F12-B07C-4D2C07FC7545}">
      <dgm:prSet/>
      <dgm:spPr/>
      <dgm:t>
        <a:bodyPr/>
        <a:lstStyle/>
        <a:p>
          <a:endParaRPr lang="en-US"/>
        </a:p>
      </dgm:t>
    </dgm:pt>
    <dgm:pt modelId="{797F28A5-AC73-4D7B-A1D0-C761FE4838A7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Identify and articulate clear goals</a:t>
          </a:r>
          <a:endParaRPr lang="en-US" dirty="0">
            <a:solidFill>
              <a:schemeClr val="accent1"/>
            </a:solidFill>
          </a:endParaRPr>
        </a:p>
      </dgm:t>
    </dgm:pt>
    <dgm:pt modelId="{281352D0-9F27-4603-B22C-A8B111F18F0D}" type="parTrans" cxnId="{12FB7D66-ABF9-41AC-B54A-E43B4D54CB78}">
      <dgm:prSet/>
      <dgm:spPr/>
      <dgm:t>
        <a:bodyPr/>
        <a:lstStyle/>
        <a:p>
          <a:endParaRPr lang="en-US"/>
        </a:p>
      </dgm:t>
    </dgm:pt>
    <dgm:pt modelId="{1AC53989-D43A-4BD8-A5F1-11613A4C52EB}" type="sibTrans" cxnId="{12FB7D66-ABF9-41AC-B54A-E43B4D54CB78}">
      <dgm:prSet/>
      <dgm:spPr/>
      <dgm:t>
        <a:bodyPr/>
        <a:lstStyle/>
        <a:p>
          <a:endParaRPr lang="en-US"/>
        </a:p>
      </dgm:t>
    </dgm:pt>
    <dgm:pt modelId="{C861DF48-A7C6-4F64-B81A-97B0B7FB4B19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Assign tasks and responsibilities to avoid conflict of interests</a:t>
          </a:r>
          <a:endParaRPr lang="en-US" dirty="0">
            <a:solidFill>
              <a:schemeClr val="accent1"/>
            </a:solidFill>
          </a:endParaRPr>
        </a:p>
      </dgm:t>
    </dgm:pt>
    <dgm:pt modelId="{BB2CA781-C8DD-429D-A261-AC2F4B3CD9A9}" type="parTrans" cxnId="{68AEAC2E-1589-4A3C-95C9-639ACF3C0DEB}">
      <dgm:prSet/>
      <dgm:spPr/>
      <dgm:t>
        <a:bodyPr/>
        <a:lstStyle/>
        <a:p>
          <a:endParaRPr lang="en-US"/>
        </a:p>
      </dgm:t>
    </dgm:pt>
    <dgm:pt modelId="{E11684E9-7107-4790-BC84-57F8C4856091}" type="sibTrans" cxnId="{68AEAC2E-1589-4A3C-95C9-639ACF3C0DEB}">
      <dgm:prSet/>
      <dgm:spPr/>
      <dgm:t>
        <a:bodyPr/>
        <a:lstStyle/>
        <a:p>
          <a:endParaRPr lang="en-US"/>
        </a:p>
      </dgm:t>
    </dgm:pt>
    <dgm:pt modelId="{EC167379-140F-41E4-A212-89C876181E4D}">
      <dgm:prSet phldrT="[Text]"/>
      <dgm:spPr/>
      <dgm:t>
        <a:bodyPr/>
        <a:lstStyle/>
        <a:p>
          <a:r>
            <a:rPr lang="en-US" dirty="0"/>
            <a:t>5. Mutual Support</a:t>
          </a:r>
        </a:p>
      </dgm:t>
    </dgm:pt>
    <dgm:pt modelId="{C99FD15D-8A93-4B3F-80D3-E706C1C0258A}" type="parTrans" cxnId="{A14F9430-ADE5-4C60-95AD-4554138D2C9D}">
      <dgm:prSet/>
      <dgm:spPr/>
      <dgm:t>
        <a:bodyPr/>
        <a:lstStyle/>
        <a:p>
          <a:endParaRPr lang="en-US"/>
        </a:p>
      </dgm:t>
    </dgm:pt>
    <dgm:pt modelId="{C0832C34-5EF7-4089-B588-EDC67D83343C}" type="sibTrans" cxnId="{A14F9430-ADE5-4C60-95AD-4554138D2C9D}">
      <dgm:prSet/>
      <dgm:spPr/>
      <dgm:t>
        <a:bodyPr/>
        <a:lstStyle/>
        <a:p>
          <a:endParaRPr lang="en-US"/>
        </a:p>
      </dgm:t>
    </dgm:pt>
    <dgm:pt modelId="{C32BE2BC-1707-4177-B8CB-65A5C001D46D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Offer task-related assistance</a:t>
          </a:r>
          <a:endParaRPr lang="en-US" dirty="0">
            <a:solidFill>
              <a:schemeClr val="accent1"/>
            </a:solidFill>
          </a:endParaRPr>
        </a:p>
      </dgm:t>
    </dgm:pt>
    <dgm:pt modelId="{992D69A5-EF94-4C52-BC47-29BECA814BCB}" type="parTrans" cxnId="{DFF91E5A-798A-4765-BC88-2899924D2A21}">
      <dgm:prSet/>
      <dgm:spPr/>
      <dgm:t>
        <a:bodyPr/>
        <a:lstStyle/>
        <a:p>
          <a:endParaRPr lang="en-US"/>
        </a:p>
      </dgm:t>
    </dgm:pt>
    <dgm:pt modelId="{97F33F75-7376-43AE-AD70-BFB49B2318B6}" type="sibTrans" cxnId="{DFF91E5A-798A-4765-BC88-2899924D2A21}">
      <dgm:prSet/>
      <dgm:spPr/>
      <dgm:t>
        <a:bodyPr/>
        <a:lstStyle/>
        <a:p>
          <a:endParaRPr lang="en-US"/>
        </a:p>
      </dgm:t>
    </dgm:pt>
    <dgm:pt modelId="{E523C8D9-0FC8-432E-98F5-8B4C50B01B3E}">
      <dgm:prSet phldrT="[Text]"/>
      <dgm:spPr/>
      <dgm:t>
        <a:bodyPr/>
        <a:lstStyle/>
        <a:p>
          <a:r>
            <a:rPr lang="en-US" dirty="0"/>
            <a:t>4. Situation Monitoring</a:t>
          </a:r>
        </a:p>
      </dgm:t>
    </dgm:pt>
    <dgm:pt modelId="{9CF1F2E2-95E7-4F73-B15C-0F092DFD74E6}" type="sibTrans" cxnId="{0FBC980D-37DB-4C19-81EC-04A1C89598F8}">
      <dgm:prSet/>
      <dgm:spPr/>
      <dgm:t>
        <a:bodyPr/>
        <a:lstStyle/>
        <a:p>
          <a:endParaRPr lang="en-US"/>
        </a:p>
      </dgm:t>
    </dgm:pt>
    <dgm:pt modelId="{D3570430-C21A-4334-B9E6-4E2DE541A5B4}" type="parTrans" cxnId="{0FBC980D-37DB-4C19-81EC-04A1C89598F8}">
      <dgm:prSet/>
      <dgm:spPr/>
      <dgm:t>
        <a:bodyPr/>
        <a:lstStyle/>
        <a:p>
          <a:endParaRPr lang="en-US"/>
        </a:p>
      </dgm:t>
    </dgm:pt>
    <dgm:pt modelId="{6C563C76-44C0-4E8D-9F5B-F007F32330C8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Monitor the environment and patient’s status</a:t>
          </a:r>
          <a:endParaRPr lang="en-US" dirty="0">
            <a:solidFill>
              <a:schemeClr val="accent1"/>
            </a:solidFill>
          </a:endParaRPr>
        </a:p>
      </dgm:t>
    </dgm:pt>
    <dgm:pt modelId="{834ADAA6-BCBB-4D02-9A0A-77F3E4311D78}" type="sibTrans" cxnId="{98AA8E67-DCAE-4C9C-BEC2-42AFB5FDEFE2}">
      <dgm:prSet/>
      <dgm:spPr/>
      <dgm:t>
        <a:bodyPr/>
        <a:lstStyle/>
        <a:p>
          <a:endParaRPr lang="en-US"/>
        </a:p>
      </dgm:t>
    </dgm:pt>
    <dgm:pt modelId="{A831C7BD-4211-498E-AC9C-34429E98B119}" type="parTrans" cxnId="{98AA8E67-DCAE-4C9C-BEC2-42AFB5FDEFE2}">
      <dgm:prSet/>
      <dgm:spPr/>
      <dgm:t>
        <a:bodyPr/>
        <a:lstStyle/>
        <a:p>
          <a:endParaRPr lang="en-US"/>
        </a:p>
      </dgm:t>
    </dgm:pt>
    <dgm:pt modelId="{34AAC6B4-6655-4E7A-9AF8-7C2E35F24C10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Monitor team members and the progress towards goals set</a:t>
          </a:r>
          <a:endParaRPr lang="en-US" dirty="0">
            <a:solidFill>
              <a:schemeClr val="accent1"/>
            </a:solidFill>
          </a:endParaRPr>
        </a:p>
      </dgm:t>
    </dgm:pt>
    <dgm:pt modelId="{8169FBE3-DCB8-4162-A8A4-610666652C41}" type="parTrans" cxnId="{A642E60B-1DA5-468D-9833-D1AA84CE6933}">
      <dgm:prSet/>
      <dgm:spPr/>
      <dgm:t>
        <a:bodyPr/>
        <a:lstStyle/>
        <a:p>
          <a:endParaRPr lang="en-US"/>
        </a:p>
      </dgm:t>
    </dgm:pt>
    <dgm:pt modelId="{7A80FA53-4811-43CE-A225-1DE0FA5ACB01}" type="sibTrans" cxnId="{A642E60B-1DA5-468D-9833-D1AA84CE6933}">
      <dgm:prSet/>
      <dgm:spPr/>
      <dgm:t>
        <a:bodyPr/>
        <a:lstStyle/>
        <a:p>
          <a:endParaRPr lang="en-US"/>
        </a:p>
      </dgm:t>
    </dgm:pt>
    <dgm:pt modelId="{08135571-A9F8-46D5-815A-657BF940B57F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Advocate for patient’s safety</a:t>
          </a:r>
          <a:endParaRPr lang="en-US" dirty="0">
            <a:solidFill>
              <a:schemeClr val="accent1"/>
            </a:solidFill>
          </a:endParaRPr>
        </a:p>
      </dgm:t>
    </dgm:pt>
    <dgm:pt modelId="{99489D7E-580C-44EF-843B-79F015F7078E}" type="parTrans" cxnId="{9BDBBFD0-E79A-43A3-82C9-A4AFCF403DA6}">
      <dgm:prSet/>
      <dgm:spPr/>
      <dgm:t>
        <a:bodyPr/>
        <a:lstStyle/>
        <a:p>
          <a:endParaRPr lang="en-US"/>
        </a:p>
      </dgm:t>
    </dgm:pt>
    <dgm:pt modelId="{23957FBF-FCEF-4AEB-8210-33DA42B1A63F}" type="sibTrans" cxnId="{9BDBBFD0-E79A-43A3-82C9-A4AFCF403DA6}">
      <dgm:prSet/>
      <dgm:spPr/>
      <dgm:t>
        <a:bodyPr/>
        <a:lstStyle/>
        <a:p>
          <a:endParaRPr lang="en-US"/>
        </a:p>
      </dgm:t>
    </dgm:pt>
    <dgm:pt modelId="{56B8BC0A-504D-4320-A88C-4867130CC991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Give timely and constructive feedback</a:t>
          </a:r>
          <a:endParaRPr lang="en-US" dirty="0">
            <a:solidFill>
              <a:schemeClr val="accent1"/>
            </a:solidFill>
          </a:endParaRPr>
        </a:p>
      </dgm:t>
    </dgm:pt>
    <dgm:pt modelId="{9C3C779A-1E40-486B-9531-CF629B879FA7}" type="parTrans" cxnId="{BC6FD96C-90EC-4F3E-8391-260BCA009633}">
      <dgm:prSet/>
      <dgm:spPr/>
      <dgm:t>
        <a:bodyPr/>
        <a:lstStyle/>
        <a:p>
          <a:endParaRPr lang="en-US"/>
        </a:p>
      </dgm:t>
    </dgm:pt>
    <dgm:pt modelId="{6379ECB7-7C62-4BB2-B428-B47731DE0C88}" type="sibTrans" cxnId="{BC6FD96C-90EC-4F3E-8391-260BCA009633}">
      <dgm:prSet/>
      <dgm:spPr/>
      <dgm:t>
        <a:bodyPr/>
        <a:lstStyle/>
        <a:p>
          <a:endParaRPr lang="en-US"/>
        </a:p>
      </dgm:t>
    </dgm:pt>
    <dgm:pt modelId="{75FA674A-B92B-4BB4-800A-5F54A9F298A9}" type="pres">
      <dgm:prSet presAssocID="{29E1BE17-D60D-4BD6-8FA1-DA5EDDC5D43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0733664-C8E5-4DCB-ABAF-EF7D06C7CBCB}" type="pres">
      <dgm:prSet presAssocID="{A1E71F02-F051-4983-A651-3B1570D7204A}" presName="linNode" presStyleCnt="0"/>
      <dgm:spPr/>
    </dgm:pt>
    <dgm:pt modelId="{BEE71CC6-5F96-4963-9D44-C0E2B2F4C828}" type="pres">
      <dgm:prSet presAssocID="{A1E71F02-F051-4983-A651-3B1570D7204A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F6D822-24B9-45D8-9E98-21D30CB11211}" type="pres">
      <dgm:prSet presAssocID="{A1E71F02-F051-4983-A651-3B1570D7204A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1E8214-DAC7-4F1B-81B7-BE22098BFFAC}" type="pres">
      <dgm:prSet presAssocID="{9C00FBB3-C53C-471C-A188-BEC164606DC0}" presName="sp" presStyleCnt="0"/>
      <dgm:spPr/>
    </dgm:pt>
    <dgm:pt modelId="{3B22E02C-5E8E-4E6C-92E6-33FE286FEDC3}" type="pres">
      <dgm:prSet presAssocID="{415EFD51-F76A-477B-A171-FE2C8EA09B40}" presName="linNode" presStyleCnt="0"/>
      <dgm:spPr/>
    </dgm:pt>
    <dgm:pt modelId="{66C5E9B2-E51D-4B96-8F2C-ABBEA6018D11}" type="pres">
      <dgm:prSet presAssocID="{415EFD51-F76A-477B-A171-FE2C8EA09B40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992F2A-1A0E-4CDA-85CF-45EF2937B59B}" type="pres">
      <dgm:prSet presAssocID="{415EFD51-F76A-477B-A171-FE2C8EA09B40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743FFE-C36C-4DEE-9285-5E4A360E6867}" type="pres">
      <dgm:prSet presAssocID="{FE87DE56-4A9A-4B1B-B304-3D405412D348}" presName="sp" presStyleCnt="0"/>
      <dgm:spPr/>
    </dgm:pt>
    <dgm:pt modelId="{F4EB8170-4BDB-4646-AFD0-AF1F15A6F2C3}" type="pres">
      <dgm:prSet presAssocID="{3C316808-3C47-4F5A-86A9-0505C8546486}" presName="linNode" presStyleCnt="0"/>
      <dgm:spPr/>
    </dgm:pt>
    <dgm:pt modelId="{F42EA29C-4101-45D8-AEF3-4B3C08A3FAAC}" type="pres">
      <dgm:prSet presAssocID="{3C316808-3C47-4F5A-86A9-0505C8546486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FD27FA-55E2-445A-8909-23782E0BC005}" type="pres">
      <dgm:prSet presAssocID="{3C316808-3C47-4F5A-86A9-0505C8546486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A2D322-6EC6-41E6-8E1F-36528F34D3EE}" type="pres">
      <dgm:prSet presAssocID="{7CC319AF-B51B-4112-A1B0-74180C8029C9}" presName="sp" presStyleCnt="0"/>
      <dgm:spPr/>
    </dgm:pt>
    <dgm:pt modelId="{14E0ADF4-190C-48FC-99E6-C5C342FE6640}" type="pres">
      <dgm:prSet presAssocID="{E523C8D9-0FC8-432E-98F5-8B4C50B01B3E}" presName="linNode" presStyleCnt="0"/>
      <dgm:spPr/>
    </dgm:pt>
    <dgm:pt modelId="{8722E5ED-A2A8-491F-9BD1-A8EA6C4B4694}" type="pres">
      <dgm:prSet presAssocID="{E523C8D9-0FC8-432E-98F5-8B4C50B01B3E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0CD5C9-155E-425D-96DB-32E5F0442499}" type="pres">
      <dgm:prSet presAssocID="{E523C8D9-0FC8-432E-98F5-8B4C50B01B3E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34BA68-1D24-469A-B856-B610C761280F}" type="pres">
      <dgm:prSet presAssocID="{9CF1F2E2-95E7-4F73-B15C-0F092DFD74E6}" presName="sp" presStyleCnt="0"/>
      <dgm:spPr/>
    </dgm:pt>
    <dgm:pt modelId="{0E1DFF21-8A60-4572-A7A0-A428633DE1BB}" type="pres">
      <dgm:prSet presAssocID="{EC167379-140F-41E4-A212-89C876181E4D}" presName="linNode" presStyleCnt="0"/>
      <dgm:spPr/>
    </dgm:pt>
    <dgm:pt modelId="{6F353047-4C7F-4EC3-BD46-024E0231A106}" type="pres">
      <dgm:prSet presAssocID="{EC167379-140F-41E4-A212-89C876181E4D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6B5499-05FF-44C0-91F7-655B26438ABC}" type="pres">
      <dgm:prSet presAssocID="{EC167379-140F-41E4-A212-89C876181E4D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70A9723-6557-48CB-9AB4-0E3951AB71BD}" type="presOf" srcId="{A1E71F02-F051-4983-A651-3B1570D7204A}" destId="{BEE71CC6-5F96-4963-9D44-C0E2B2F4C828}" srcOrd="0" destOrd="0" presId="urn:microsoft.com/office/officeart/2005/8/layout/vList5"/>
    <dgm:cxn modelId="{8F8BDDF6-DD42-40A5-ADC8-09EBE1B7C54F}" type="presOf" srcId="{6C563C76-44C0-4E8D-9F5B-F007F32330C8}" destId="{690CD5C9-155E-425D-96DB-32E5F0442499}" srcOrd="0" destOrd="0" presId="urn:microsoft.com/office/officeart/2005/8/layout/vList5"/>
    <dgm:cxn modelId="{C1CB7D50-482A-4FBF-9E7A-10E0140FE3A0}" type="presOf" srcId="{36AD4409-6BD4-455F-8B62-FAD15BFD5D05}" destId="{78F6D822-24B9-45D8-9E98-21D30CB11211}" srcOrd="0" destOrd="0" presId="urn:microsoft.com/office/officeart/2005/8/layout/vList5"/>
    <dgm:cxn modelId="{DFF91E5A-798A-4765-BC88-2899924D2A21}" srcId="{EC167379-140F-41E4-A212-89C876181E4D}" destId="{C32BE2BC-1707-4177-B8CB-65A5C001D46D}" srcOrd="0" destOrd="0" parTransId="{992D69A5-EF94-4C52-BC47-29BECA814BCB}" sibTransId="{97F33F75-7376-43AE-AD70-BFB49B2318B6}"/>
    <dgm:cxn modelId="{68AEAC2E-1589-4A3C-95C9-639ACF3C0DEB}" srcId="{3C316808-3C47-4F5A-86A9-0505C8546486}" destId="{C861DF48-A7C6-4F64-B81A-97B0B7FB4B19}" srcOrd="1" destOrd="0" parTransId="{BB2CA781-C8DD-429D-A261-AC2F4B3CD9A9}" sibTransId="{E11684E9-7107-4790-BC84-57F8C4856091}"/>
    <dgm:cxn modelId="{42464E90-1783-4C03-845C-E08161EE96B8}" srcId="{29E1BE17-D60D-4BD6-8FA1-DA5EDDC5D433}" destId="{A1E71F02-F051-4983-A651-3B1570D7204A}" srcOrd="0" destOrd="0" parTransId="{97CB304C-FB4A-4481-894D-7125589FA61E}" sibTransId="{9C00FBB3-C53C-471C-A188-BEC164606DC0}"/>
    <dgm:cxn modelId="{A14F9430-ADE5-4C60-95AD-4554138D2C9D}" srcId="{29E1BE17-D60D-4BD6-8FA1-DA5EDDC5D433}" destId="{EC167379-140F-41E4-A212-89C876181E4D}" srcOrd="4" destOrd="0" parTransId="{C99FD15D-8A93-4B3F-80D3-E706C1C0258A}" sibTransId="{C0832C34-5EF7-4089-B588-EDC67D83343C}"/>
    <dgm:cxn modelId="{BC6FD96C-90EC-4F3E-8391-260BCA009633}" srcId="{EC167379-140F-41E4-A212-89C876181E4D}" destId="{56B8BC0A-504D-4320-A88C-4867130CC991}" srcOrd="2" destOrd="0" parTransId="{9C3C779A-1E40-486B-9531-CF629B879FA7}" sibTransId="{6379ECB7-7C62-4BB2-B428-B47731DE0C88}"/>
    <dgm:cxn modelId="{498F325A-4E65-4E63-BEFA-E5F27106301A}" srcId="{415EFD51-F76A-477B-A171-FE2C8EA09B40}" destId="{43BF8600-0A61-416D-89C5-346CD7E35BE9}" srcOrd="0" destOrd="0" parTransId="{0E6FDDAC-9F26-410B-9C00-BD8237D51373}" sibTransId="{7F69EB19-4286-42BA-B410-461891FD8291}"/>
    <dgm:cxn modelId="{58FFC327-2072-4E0F-A947-4AA9FC63A7B2}" type="presOf" srcId="{AB77ACE9-121B-4B45-99BA-C74890B3E046}" destId="{78F6D822-24B9-45D8-9E98-21D30CB11211}" srcOrd="0" destOrd="1" presId="urn:microsoft.com/office/officeart/2005/8/layout/vList5"/>
    <dgm:cxn modelId="{483AF57F-6C0A-41C3-8DE1-74411F7A69DF}" srcId="{A1E71F02-F051-4983-A651-3B1570D7204A}" destId="{AB77ACE9-121B-4B45-99BA-C74890B3E046}" srcOrd="1" destOrd="0" parTransId="{CF5BDC09-6861-4496-B3A4-7BF2AFB8982D}" sibTransId="{9880E08A-4983-41CB-AE3E-29403383AEAA}"/>
    <dgm:cxn modelId="{0FBC980D-37DB-4C19-81EC-04A1C89598F8}" srcId="{29E1BE17-D60D-4BD6-8FA1-DA5EDDC5D433}" destId="{E523C8D9-0FC8-432E-98F5-8B4C50B01B3E}" srcOrd="3" destOrd="0" parTransId="{D3570430-C21A-4334-B9E6-4E2DE541A5B4}" sibTransId="{9CF1F2E2-95E7-4F73-B15C-0F092DFD74E6}"/>
    <dgm:cxn modelId="{12FB7D66-ABF9-41AC-B54A-E43B4D54CB78}" srcId="{3C316808-3C47-4F5A-86A9-0505C8546486}" destId="{797F28A5-AC73-4D7B-A1D0-C761FE4838A7}" srcOrd="0" destOrd="0" parTransId="{281352D0-9F27-4603-B22C-A8B111F18F0D}" sibTransId="{1AC53989-D43A-4BD8-A5F1-11613A4C52EB}"/>
    <dgm:cxn modelId="{CF6A09F3-B057-4460-9C55-B2D5781F2761}" srcId="{29E1BE17-D60D-4BD6-8FA1-DA5EDDC5D433}" destId="{415EFD51-F76A-477B-A171-FE2C8EA09B40}" srcOrd="1" destOrd="0" parTransId="{70E694C0-570D-4C65-8C9F-99F68AC63354}" sibTransId="{FE87DE56-4A9A-4B1B-B304-3D405412D348}"/>
    <dgm:cxn modelId="{A75CE06A-47D7-4EA3-A7CD-7CDE0B41346F}" type="presOf" srcId="{EC167379-140F-41E4-A212-89C876181E4D}" destId="{6F353047-4C7F-4EC3-BD46-024E0231A106}" srcOrd="0" destOrd="0" presId="urn:microsoft.com/office/officeart/2005/8/layout/vList5"/>
    <dgm:cxn modelId="{9DD67326-C419-4D24-9D6A-680829CDAD21}" type="presOf" srcId="{E523C8D9-0FC8-432E-98F5-8B4C50B01B3E}" destId="{8722E5ED-A2A8-491F-9BD1-A8EA6C4B4694}" srcOrd="0" destOrd="0" presId="urn:microsoft.com/office/officeart/2005/8/layout/vList5"/>
    <dgm:cxn modelId="{9BDBBFD0-E79A-43A3-82C9-A4AFCF403DA6}" srcId="{EC167379-140F-41E4-A212-89C876181E4D}" destId="{08135571-A9F8-46D5-815A-657BF940B57F}" srcOrd="1" destOrd="0" parTransId="{99489D7E-580C-44EF-843B-79F015F7078E}" sibTransId="{23957FBF-FCEF-4AEB-8210-33DA42B1A63F}"/>
    <dgm:cxn modelId="{767D1F4B-162A-4F12-B07C-4D2C07FC7545}" srcId="{29E1BE17-D60D-4BD6-8FA1-DA5EDDC5D433}" destId="{3C316808-3C47-4F5A-86A9-0505C8546486}" srcOrd="2" destOrd="0" parTransId="{B3CC8DD8-3D73-4A34-9FA6-968E93796E86}" sibTransId="{7CC319AF-B51B-4112-A1B0-74180C8029C9}"/>
    <dgm:cxn modelId="{FD39D51F-5E55-48C5-B71F-9198AE08CD5F}" srcId="{415EFD51-F76A-477B-A171-FE2C8EA09B40}" destId="{2CC237B6-9FD5-4E2D-8081-B8FA37CE6827}" srcOrd="1" destOrd="0" parTransId="{B6733D18-736C-4EC3-BA8A-DC7ACD614962}" sibTransId="{BA85855B-73D6-4670-84B9-E1772EA16EC8}"/>
    <dgm:cxn modelId="{240E8927-EA3F-462C-B173-8A27BE9F8FCA}" type="presOf" srcId="{34AAC6B4-6655-4E7A-9AF8-7C2E35F24C10}" destId="{690CD5C9-155E-425D-96DB-32E5F0442499}" srcOrd="0" destOrd="1" presId="urn:microsoft.com/office/officeart/2005/8/layout/vList5"/>
    <dgm:cxn modelId="{3699450F-5679-4FE1-BF9B-108FB0DDC43E}" type="presOf" srcId="{29E1BE17-D60D-4BD6-8FA1-DA5EDDC5D433}" destId="{75FA674A-B92B-4BB4-800A-5F54A9F298A9}" srcOrd="0" destOrd="0" presId="urn:microsoft.com/office/officeart/2005/8/layout/vList5"/>
    <dgm:cxn modelId="{7268C91B-AD1C-478B-A42C-A3B6B846D23F}" type="presOf" srcId="{3C316808-3C47-4F5A-86A9-0505C8546486}" destId="{F42EA29C-4101-45D8-AEF3-4B3C08A3FAAC}" srcOrd="0" destOrd="0" presId="urn:microsoft.com/office/officeart/2005/8/layout/vList5"/>
    <dgm:cxn modelId="{B6C21D12-5D2D-4ECF-8C0E-C7A87AEA8E63}" type="presOf" srcId="{08135571-A9F8-46D5-815A-657BF940B57F}" destId="{286B5499-05FF-44C0-91F7-655B26438ABC}" srcOrd="0" destOrd="1" presId="urn:microsoft.com/office/officeart/2005/8/layout/vList5"/>
    <dgm:cxn modelId="{44CD70BD-202E-42D3-B644-5FE16FB1A137}" type="presOf" srcId="{C861DF48-A7C6-4F64-B81A-97B0B7FB4B19}" destId="{9AFD27FA-55E2-445A-8909-23782E0BC005}" srcOrd="0" destOrd="1" presId="urn:microsoft.com/office/officeart/2005/8/layout/vList5"/>
    <dgm:cxn modelId="{60139D65-619B-44AB-A55C-D438A457513C}" type="presOf" srcId="{797F28A5-AC73-4D7B-A1D0-C761FE4838A7}" destId="{9AFD27FA-55E2-445A-8909-23782E0BC005}" srcOrd="0" destOrd="0" presId="urn:microsoft.com/office/officeart/2005/8/layout/vList5"/>
    <dgm:cxn modelId="{0FA3E851-3E8E-49A7-B48E-AB2055635B8B}" type="presOf" srcId="{C32BE2BC-1707-4177-B8CB-65A5C001D46D}" destId="{286B5499-05FF-44C0-91F7-655B26438ABC}" srcOrd="0" destOrd="0" presId="urn:microsoft.com/office/officeart/2005/8/layout/vList5"/>
    <dgm:cxn modelId="{98AA8E67-DCAE-4C9C-BEC2-42AFB5FDEFE2}" srcId="{E523C8D9-0FC8-432E-98F5-8B4C50B01B3E}" destId="{6C563C76-44C0-4E8D-9F5B-F007F32330C8}" srcOrd="0" destOrd="0" parTransId="{A831C7BD-4211-498E-AC9C-34429E98B119}" sibTransId="{834ADAA6-BCBB-4D02-9A0A-77F3E4311D78}"/>
    <dgm:cxn modelId="{F68C7D12-4CF6-4412-8D4D-62B92363E518}" srcId="{A1E71F02-F051-4983-A651-3B1570D7204A}" destId="{36AD4409-6BD4-455F-8B62-FAD15BFD5D05}" srcOrd="0" destOrd="0" parTransId="{638F1620-829C-48CD-9558-10DC042B67BE}" sibTransId="{09A2F958-23A2-4912-8089-71CA7160E2CA}"/>
    <dgm:cxn modelId="{A642E60B-1DA5-468D-9833-D1AA84CE6933}" srcId="{E523C8D9-0FC8-432E-98F5-8B4C50B01B3E}" destId="{34AAC6B4-6655-4E7A-9AF8-7C2E35F24C10}" srcOrd="1" destOrd="0" parTransId="{8169FBE3-DCB8-4162-A8A4-610666652C41}" sibTransId="{7A80FA53-4811-43CE-A225-1DE0FA5ACB01}"/>
    <dgm:cxn modelId="{546B1663-02C9-4FDB-9704-EB9031040B4C}" type="presOf" srcId="{415EFD51-F76A-477B-A171-FE2C8EA09B40}" destId="{66C5E9B2-E51D-4B96-8F2C-ABBEA6018D11}" srcOrd="0" destOrd="0" presId="urn:microsoft.com/office/officeart/2005/8/layout/vList5"/>
    <dgm:cxn modelId="{2950ABF6-55C2-46E8-A575-9D727EDA99D0}" type="presOf" srcId="{43BF8600-0A61-416D-89C5-346CD7E35BE9}" destId="{C4992F2A-1A0E-4CDA-85CF-45EF2937B59B}" srcOrd="0" destOrd="0" presId="urn:microsoft.com/office/officeart/2005/8/layout/vList5"/>
    <dgm:cxn modelId="{2ED69E2D-6766-4487-9780-C9BEDD13842D}" type="presOf" srcId="{2CC237B6-9FD5-4E2D-8081-B8FA37CE6827}" destId="{C4992F2A-1A0E-4CDA-85CF-45EF2937B59B}" srcOrd="0" destOrd="1" presId="urn:microsoft.com/office/officeart/2005/8/layout/vList5"/>
    <dgm:cxn modelId="{93503374-4DCD-4EC6-92EE-08788B940680}" type="presOf" srcId="{56B8BC0A-504D-4320-A88C-4867130CC991}" destId="{286B5499-05FF-44C0-91F7-655B26438ABC}" srcOrd="0" destOrd="2" presId="urn:microsoft.com/office/officeart/2005/8/layout/vList5"/>
    <dgm:cxn modelId="{453B54C5-0BAB-4678-9B5C-5829FE6A8121}" type="presParOf" srcId="{75FA674A-B92B-4BB4-800A-5F54A9F298A9}" destId="{50733664-C8E5-4DCB-ABAF-EF7D06C7CBCB}" srcOrd="0" destOrd="0" presId="urn:microsoft.com/office/officeart/2005/8/layout/vList5"/>
    <dgm:cxn modelId="{5078E586-5F8B-47F7-B8D6-230DCC625836}" type="presParOf" srcId="{50733664-C8E5-4DCB-ABAF-EF7D06C7CBCB}" destId="{BEE71CC6-5F96-4963-9D44-C0E2B2F4C828}" srcOrd="0" destOrd="0" presId="urn:microsoft.com/office/officeart/2005/8/layout/vList5"/>
    <dgm:cxn modelId="{E242F450-B543-49A8-BFB7-FA089F229BAF}" type="presParOf" srcId="{50733664-C8E5-4DCB-ABAF-EF7D06C7CBCB}" destId="{78F6D822-24B9-45D8-9E98-21D30CB11211}" srcOrd="1" destOrd="0" presId="urn:microsoft.com/office/officeart/2005/8/layout/vList5"/>
    <dgm:cxn modelId="{FDBCC63C-F641-4DA7-AC8E-4D6A3F3470E1}" type="presParOf" srcId="{75FA674A-B92B-4BB4-800A-5F54A9F298A9}" destId="{6D1E8214-DAC7-4F1B-81B7-BE22098BFFAC}" srcOrd="1" destOrd="0" presId="urn:microsoft.com/office/officeart/2005/8/layout/vList5"/>
    <dgm:cxn modelId="{F8D077FB-B8D3-48B6-B4AE-25885361E9D9}" type="presParOf" srcId="{75FA674A-B92B-4BB4-800A-5F54A9F298A9}" destId="{3B22E02C-5E8E-4E6C-92E6-33FE286FEDC3}" srcOrd="2" destOrd="0" presId="urn:microsoft.com/office/officeart/2005/8/layout/vList5"/>
    <dgm:cxn modelId="{0CD1272A-966B-4C00-AA71-F54409707EE0}" type="presParOf" srcId="{3B22E02C-5E8E-4E6C-92E6-33FE286FEDC3}" destId="{66C5E9B2-E51D-4B96-8F2C-ABBEA6018D11}" srcOrd="0" destOrd="0" presId="urn:microsoft.com/office/officeart/2005/8/layout/vList5"/>
    <dgm:cxn modelId="{04F605A3-65CA-4C6A-B25C-9DF6DFF7FBB2}" type="presParOf" srcId="{3B22E02C-5E8E-4E6C-92E6-33FE286FEDC3}" destId="{C4992F2A-1A0E-4CDA-85CF-45EF2937B59B}" srcOrd="1" destOrd="0" presId="urn:microsoft.com/office/officeart/2005/8/layout/vList5"/>
    <dgm:cxn modelId="{F5E30687-8469-4E3F-A25A-30BD6F4907BC}" type="presParOf" srcId="{75FA674A-B92B-4BB4-800A-5F54A9F298A9}" destId="{8D743FFE-C36C-4DEE-9285-5E4A360E6867}" srcOrd="3" destOrd="0" presId="urn:microsoft.com/office/officeart/2005/8/layout/vList5"/>
    <dgm:cxn modelId="{000BF396-662D-4DC6-8333-815554F9C054}" type="presParOf" srcId="{75FA674A-B92B-4BB4-800A-5F54A9F298A9}" destId="{F4EB8170-4BDB-4646-AFD0-AF1F15A6F2C3}" srcOrd="4" destOrd="0" presId="urn:microsoft.com/office/officeart/2005/8/layout/vList5"/>
    <dgm:cxn modelId="{2526A92F-0AA3-41D5-B396-6BFEB43DC633}" type="presParOf" srcId="{F4EB8170-4BDB-4646-AFD0-AF1F15A6F2C3}" destId="{F42EA29C-4101-45D8-AEF3-4B3C08A3FAAC}" srcOrd="0" destOrd="0" presId="urn:microsoft.com/office/officeart/2005/8/layout/vList5"/>
    <dgm:cxn modelId="{07B8997F-1174-4EE1-BFC4-CB67CE8683A7}" type="presParOf" srcId="{F4EB8170-4BDB-4646-AFD0-AF1F15A6F2C3}" destId="{9AFD27FA-55E2-445A-8909-23782E0BC005}" srcOrd="1" destOrd="0" presId="urn:microsoft.com/office/officeart/2005/8/layout/vList5"/>
    <dgm:cxn modelId="{0E797409-FE6D-4037-A749-E5252C39356D}" type="presParOf" srcId="{75FA674A-B92B-4BB4-800A-5F54A9F298A9}" destId="{52A2D322-6EC6-41E6-8E1F-36528F34D3EE}" srcOrd="5" destOrd="0" presId="urn:microsoft.com/office/officeart/2005/8/layout/vList5"/>
    <dgm:cxn modelId="{1638CA45-29FE-4F9C-B694-682C42159DE8}" type="presParOf" srcId="{75FA674A-B92B-4BB4-800A-5F54A9F298A9}" destId="{14E0ADF4-190C-48FC-99E6-C5C342FE6640}" srcOrd="6" destOrd="0" presId="urn:microsoft.com/office/officeart/2005/8/layout/vList5"/>
    <dgm:cxn modelId="{47B9EC38-B0C4-46DE-A0AA-64E4D9680202}" type="presParOf" srcId="{14E0ADF4-190C-48FC-99E6-C5C342FE6640}" destId="{8722E5ED-A2A8-491F-9BD1-A8EA6C4B4694}" srcOrd="0" destOrd="0" presId="urn:microsoft.com/office/officeart/2005/8/layout/vList5"/>
    <dgm:cxn modelId="{B363690E-A67E-44AD-B470-FE6C6585F364}" type="presParOf" srcId="{14E0ADF4-190C-48FC-99E6-C5C342FE6640}" destId="{690CD5C9-155E-425D-96DB-32E5F0442499}" srcOrd="1" destOrd="0" presId="urn:microsoft.com/office/officeart/2005/8/layout/vList5"/>
    <dgm:cxn modelId="{45E06302-E8E0-458A-B0D6-AC407142F60D}" type="presParOf" srcId="{75FA674A-B92B-4BB4-800A-5F54A9F298A9}" destId="{F434BA68-1D24-469A-B856-B610C761280F}" srcOrd="7" destOrd="0" presId="urn:microsoft.com/office/officeart/2005/8/layout/vList5"/>
    <dgm:cxn modelId="{8F4529B7-7D4A-4EF8-80F6-40ECA7ED4F10}" type="presParOf" srcId="{75FA674A-B92B-4BB4-800A-5F54A9F298A9}" destId="{0E1DFF21-8A60-4572-A7A0-A428633DE1BB}" srcOrd="8" destOrd="0" presId="urn:microsoft.com/office/officeart/2005/8/layout/vList5"/>
    <dgm:cxn modelId="{2911FAD5-2FD2-4EA7-86D0-DC1064A6AB38}" type="presParOf" srcId="{0E1DFF21-8A60-4572-A7A0-A428633DE1BB}" destId="{6F353047-4C7F-4EC3-BD46-024E0231A106}" srcOrd="0" destOrd="0" presId="urn:microsoft.com/office/officeart/2005/8/layout/vList5"/>
    <dgm:cxn modelId="{F38D35AA-3A5B-4B98-9009-B7FAEFC38C74}" type="presParOf" srcId="{0E1DFF21-8A60-4572-A7A0-A428633DE1BB}" destId="{286B5499-05FF-44C0-91F7-655B26438AB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9E1BE17-D60D-4BD6-8FA1-DA5EDDC5D433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1E71F02-F051-4983-A651-3B1570D7204A}">
      <dgm:prSet phldrT="[Text]"/>
      <dgm:spPr/>
      <dgm:t>
        <a:bodyPr/>
        <a:lstStyle/>
        <a:p>
          <a:r>
            <a:rPr lang="en-US" dirty="0"/>
            <a:t>1. Team Structure</a:t>
          </a:r>
        </a:p>
      </dgm:t>
    </dgm:pt>
    <dgm:pt modelId="{97CB304C-FB4A-4481-894D-7125589FA61E}" type="parTrans" cxnId="{42464E90-1783-4C03-845C-E08161EE96B8}">
      <dgm:prSet/>
      <dgm:spPr/>
      <dgm:t>
        <a:bodyPr/>
        <a:lstStyle/>
        <a:p>
          <a:endParaRPr lang="en-US"/>
        </a:p>
      </dgm:t>
    </dgm:pt>
    <dgm:pt modelId="{9C00FBB3-C53C-471C-A188-BEC164606DC0}" type="sibTrans" cxnId="{42464E90-1783-4C03-845C-E08161EE96B8}">
      <dgm:prSet/>
      <dgm:spPr/>
      <dgm:t>
        <a:bodyPr/>
        <a:lstStyle/>
        <a:p>
          <a:endParaRPr lang="en-US"/>
        </a:p>
      </dgm:t>
    </dgm:pt>
    <dgm:pt modelId="{36AD4409-6BD4-455F-8B62-FAD15BFD5D05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Administration and Coordination team to work on the disparities issue</a:t>
          </a:r>
          <a:endParaRPr lang="en-US" dirty="0">
            <a:solidFill>
              <a:schemeClr val="accent1"/>
            </a:solidFill>
          </a:endParaRPr>
        </a:p>
      </dgm:t>
    </dgm:pt>
    <dgm:pt modelId="{638F1620-829C-48CD-9558-10DC042B67BE}" type="parTrans" cxnId="{F68C7D12-4CF6-4412-8D4D-62B92363E518}">
      <dgm:prSet/>
      <dgm:spPr/>
      <dgm:t>
        <a:bodyPr/>
        <a:lstStyle/>
        <a:p>
          <a:endParaRPr lang="en-US"/>
        </a:p>
      </dgm:t>
    </dgm:pt>
    <dgm:pt modelId="{09A2F958-23A2-4912-8089-71CA7160E2CA}" type="sibTrans" cxnId="{F68C7D12-4CF6-4412-8D4D-62B92363E518}">
      <dgm:prSet/>
      <dgm:spPr/>
      <dgm:t>
        <a:bodyPr/>
        <a:lstStyle/>
        <a:p>
          <a:endParaRPr lang="en-US"/>
        </a:p>
      </dgm:t>
    </dgm:pt>
    <dgm:pt modelId="{415EFD51-F76A-477B-A171-FE2C8EA09B40}">
      <dgm:prSet phldrT="[Text]"/>
      <dgm:spPr/>
      <dgm:t>
        <a:bodyPr/>
        <a:lstStyle/>
        <a:p>
          <a:r>
            <a:rPr lang="en-US" dirty="0"/>
            <a:t>2. Communication</a:t>
          </a:r>
        </a:p>
      </dgm:t>
    </dgm:pt>
    <dgm:pt modelId="{70E694C0-570D-4C65-8C9F-99F68AC63354}" type="parTrans" cxnId="{CF6A09F3-B057-4460-9C55-B2D5781F2761}">
      <dgm:prSet/>
      <dgm:spPr/>
      <dgm:t>
        <a:bodyPr/>
        <a:lstStyle/>
        <a:p>
          <a:endParaRPr lang="en-US"/>
        </a:p>
      </dgm:t>
    </dgm:pt>
    <dgm:pt modelId="{FE87DE56-4A9A-4B1B-B304-3D405412D348}" type="sibTrans" cxnId="{CF6A09F3-B057-4460-9C55-B2D5781F2761}">
      <dgm:prSet/>
      <dgm:spPr/>
      <dgm:t>
        <a:bodyPr/>
        <a:lstStyle/>
        <a:p>
          <a:endParaRPr lang="en-US"/>
        </a:p>
      </dgm:t>
    </dgm:pt>
    <dgm:pt modelId="{43BF8600-0A61-416D-89C5-346CD7E35BE9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Use hand-off strategy</a:t>
          </a:r>
          <a:endParaRPr lang="en-US" dirty="0">
            <a:solidFill>
              <a:schemeClr val="accent1"/>
            </a:solidFill>
          </a:endParaRPr>
        </a:p>
      </dgm:t>
    </dgm:pt>
    <dgm:pt modelId="{0E6FDDAC-9F26-410B-9C00-BD8237D51373}" type="parTrans" cxnId="{498F325A-4E65-4E63-BEFA-E5F27106301A}">
      <dgm:prSet/>
      <dgm:spPr/>
      <dgm:t>
        <a:bodyPr/>
        <a:lstStyle/>
        <a:p>
          <a:endParaRPr lang="en-US"/>
        </a:p>
      </dgm:t>
    </dgm:pt>
    <dgm:pt modelId="{7F69EB19-4286-42BA-B410-461891FD8291}" type="sibTrans" cxnId="{498F325A-4E65-4E63-BEFA-E5F27106301A}">
      <dgm:prSet/>
      <dgm:spPr/>
      <dgm:t>
        <a:bodyPr/>
        <a:lstStyle/>
        <a:p>
          <a:endParaRPr lang="en-US"/>
        </a:p>
      </dgm:t>
    </dgm:pt>
    <dgm:pt modelId="{3C316808-3C47-4F5A-86A9-0505C8546486}">
      <dgm:prSet phldrT="[Text]"/>
      <dgm:spPr/>
      <dgm:t>
        <a:bodyPr/>
        <a:lstStyle/>
        <a:p>
          <a:r>
            <a:rPr lang="en-US" dirty="0"/>
            <a:t>3. Leadership</a:t>
          </a:r>
        </a:p>
      </dgm:t>
    </dgm:pt>
    <dgm:pt modelId="{B3CC8DD8-3D73-4A34-9FA6-968E93796E86}" type="parTrans" cxnId="{767D1F4B-162A-4F12-B07C-4D2C07FC7545}">
      <dgm:prSet/>
      <dgm:spPr/>
      <dgm:t>
        <a:bodyPr/>
        <a:lstStyle/>
        <a:p>
          <a:endParaRPr lang="en-US"/>
        </a:p>
      </dgm:t>
    </dgm:pt>
    <dgm:pt modelId="{7CC319AF-B51B-4112-A1B0-74180C8029C9}" type="sibTrans" cxnId="{767D1F4B-162A-4F12-B07C-4D2C07FC7545}">
      <dgm:prSet/>
      <dgm:spPr/>
      <dgm:t>
        <a:bodyPr/>
        <a:lstStyle/>
        <a:p>
          <a:endParaRPr lang="en-US"/>
        </a:p>
      </dgm:t>
    </dgm:pt>
    <dgm:pt modelId="{797F28A5-AC73-4D7B-A1D0-C761FE4838A7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Encourage team work</a:t>
          </a:r>
          <a:endParaRPr lang="en-US" dirty="0">
            <a:solidFill>
              <a:schemeClr val="accent1"/>
            </a:solidFill>
          </a:endParaRPr>
        </a:p>
      </dgm:t>
    </dgm:pt>
    <dgm:pt modelId="{281352D0-9F27-4603-B22C-A8B111F18F0D}" type="parTrans" cxnId="{12FB7D66-ABF9-41AC-B54A-E43B4D54CB78}">
      <dgm:prSet/>
      <dgm:spPr/>
      <dgm:t>
        <a:bodyPr/>
        <a:lstStyle/>
        <a:p>
          <a:endParaRPr lang="en-US"/>
        </a:p>
      </dgm:t>
    </dgm:pt>
    <dgm:pt modelId="{1AC53989-D43A-4BD8-A5F1-11613A4C52EB}" type="sibTrans" cxnId="{12FB7D66-ABF9-41AC-B54A-E43B4D54CB78}">
      <dgm:prSet/>
      <dgm:spPr/>
      <dgm:t>
        <a:bodyPr/>
        <a:lstStyle/>
        <a:p>
          <a:endParaRPr lang="en-US"/>
        </a:p>
      </dgm:t>
    </dgm:pt>
    <dgm:pt modelId="{E523C8D9-0FC8-432E-98F5-8B4C50B01B3E}">
      <dgm:prSet phldrT="[Text]"/>
      <dgm:spPr/>
      <dgm:t>
        <a:bodyPr/>
        <a:lstStyle/>
        <a:p>
          <a:r>
            <a:rPr lang="en-US" dirty="0"/>
            <a:t>4. Situation Monitoring</a:t>
          </a:r>
        </a:p>
      </dgm:t>
    </dgm:pt>
    <dgm:pt modelId="{D3570430-C21A-4334-B9E6-4E2DE541A5B4}" type="parTrans" cxnId="{0FBC980D-37DB-4C19-81EC-04A1C89598F8}">
      <dgm:prSet/>
      <dgm:spPr/>
      <dgm:t>
        <a:bodyPr/>
        <a:lstStyle/>
        <a:p>
          <a:endParaRPr lang="en-US"/>
        </a:p>
      </dgm:t>
    </dgm:pt>
    <dgm:pt modelId="{9CF1F2E2-95E7-4F73-B15C-0F092DFD74E6}" type="sibTrans" cxnId="{0FBC980D-37DB-4C19-81EC-04A1C89598F8}">
      <dgm:prSet/>
      <dgm:spPr/>
      <dgm:t>
        <a:bodyPr/>
        <a:lstStyle/>
        <a:p>
          <a:endParaRPr lang="en-US"/>
        </a:p>
      </dgm:t>
    </dgm:pt>
    <dgm:pt modelId="{6C563C76-44C0-4E8D-9F5B-F007F32330C8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Check status of the patients</a:t>
          </a:r>
          <a:endParaRPr lang="en-US" dirty="0">
            <a:solidFill>
              <a:schemeClr val="accent1"/>
            </a:solidFill>
          </a:endParaRPr>
        </a:p>
      </dgm:t>
    </dgm:pt>
    <dgm:pt modelId="{A831C7BD-4211-498E-AC9C-34429E98B119}" type="parTrans" cxnId="{98AA8E67-DCAE-4C9C-BEC2-42AFB5FDEFE2}">
      <dgm:prSet/>
      <dgm:spPr/>
      <dgm:t>
        <a:bodyPr/>
        <a:lstStyle/>
        <a:p>
          <a:endParaRPr lang="en-US"/>
        </a:p>
      </dgm:t>
    </dgm:pt>
    <dgm:pt modelId="{834ADAA6-BCBB-4D02-9A0A-77F3E4311D78}" type="sibTrans" cxnId="{98AA8E67-DCAE-4C9C-BEC2-42AFB5FDEFE2}">
      <dgm:prSet/>
      <dgm:spPr/>
      <dgm:t>
        <a:bodyPr/>
        <a:lstStyle/>
        <a:p>
          <a:endParaRPr lang="en-US"/>
        </a:p>
      </dgm:t>
    </dgm:pt>
    <dgm:pt modelId="{EC167379-140F-41E4-A212-89C876181E4D}">
      <dgm:prSet phldrT="[Text]"/>
      <dgm:spPr/>
      <dgm:t>
        <a:bodyPr/>
        <a:lstStyle/>
        <a:p>
          <a:r>
            <a:rPr lang="en-US" dirty="0"/>
            <a:t>5. Mutual Support</a:t>
          </a:r>
        </a:p>
      </dgm:t>
    </dgm:pt>
    <dgm:pt modelId="{C99FD15D-8A93-4B3F-80D3-E706C1C0258A}" type="parTrans" cxnId="{A14F9430-ADE5-4C60-95AD-4554138D2C9D}">
      <dgm:prSet/>
      <dgm:spPr/>
      <dgm:t>
        <a:bodyPr/>
        <a:lstStyle/>
        <a:p>
          <a:endParaRPr lang="en-US"/>
        </a:p>
      </dgm:t>
    </dgm:pt>
    <dgm:pt modelId="{C0832C34-5EF7-4089-B588-EDC67D83343C}" type="sibTrans" cxnId="{A14F9430-ADE5-4C60-95AD-4554138D2C9D}">
      <dgm:prSet/>
      <dgm:spPr/>
      <dgm:t>
        <a:bodyPr/>
        <a:lstStyle/>
        <a:p>
          <a:endParaRPr lang="en-US"/>
        </a:p>
      </dgm:t>
    </dgm:pt>
    <dgm:pt modelId="{C32BE2BC-1707-4177-B8CB-65A5C001D46D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Team members protecting one another</a:t>
          </a:r>
          <a:endParaRPr lang="en-US" dirty="0">
            <a:solidFill>
              <a:schemeClr val="accent1"/>
            </a:solidFill>
          </a:endParaRPr>
        </a:p>
      </dgm:t>
    </dgm:pt>
    <dgm:pt modelId="{992D69A5-EF94-4C52-BC47-29BECA814BCB}" type="parTrans" cxnId="{DFF91E5A-798A-4765-BC88-2899924D2A21}">
      <dgm:prSet/>
      <dgm:spPr/>
      <dgm:t>
        <a:bodyPr/>
        <a:lstStyle/>
        <a:p>
          <a:endParaRPr lang="en-US"/>
        </a:p>
      </dgm:t>
    </dgm:pt>
    <dgm:pt modelId="{97F33F75-7376-43AE-AD70-BFB49B2318B6}" type="sibTrans" cxnId="{DFF91E5A-798A-4765-BC88-2899924D2A21}">
      <dgm:prSet/>
      <dgm:spPr/>
      <dgm:t>
        <a:bodyPr/>
        <a:lstStyle/>
        <a:p>
          <a:endParaRPr lang="en-US"/>
        </a:p>
      </dgm:t>
    </dgm:pt>
    <dgm:pt modelId="{9D3025D6-6FC7-47F5-AB39-0C5E012B6A35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Give timely and constructive feedback</a:t>
          </a:r>
          <a:endParaRPr lang="en-US" dirty="0">
            <a:solidFill>
              <a:schemeClr val="accent1"/>
            </a:solidFill>
          </a:endParaRPr>
        </a:p>
      </dgm:t>
    </dgm:pt>
    <dgm:pt modelId="{C6D56235-880B-485D-9948-7D07CF2000C2}" type="parTrans" cxnId="{C64CD613-23DB-429E-B82B-CC9CD884C966}">
      <dgm:prSet/>
      <dgm:spPr/>
      <dgm:t>
        <a:bodyPr/>
        <a:lstStyle/>
        <a:p>
          <a:endParaRPr lang="en-US"/>
        </a:p>
      </dgm:t>
    </dgm:pt>
    <dgm:pt modelId="{54BA9DE9-7019-4EF6-AEDC-E8E10FC3F958}" type="sibTrans" cxnId="{C64CD613-23DB-429E-B82B-CC9CD884C966}">
      <dgm:prSet/>
      <dgm:spPr/>
      <dgm:t>
        <a:bodyPr/>
        <a:lstStyle/>
        <a:p>
          <a:endParaRPr lang="en-US"/>
        </a:p>
      </dgm:t>
    </dgm:pt>
    <dgm:pt modelId="{C421B555-FFF4-4F78-831E-E87E0DF03A1F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Support team and Patients</a:t>
          </a:r>
          <a:endParaRPr lang="en-US" dirty="0">
            <a:solidFill>
              <a:schemeClr val="accent1"/>
            </a:solidFill>
          </a:endParaRPr>
        </a:p>
      </dgm:t>
    </dgm:pt>
    <dgm:pt modelId="{F8770670-0AE6-484C-A65E-66B019BFAF74}" type="parTrans" cxnId="{555FFBEC-571A-401E-B8BA-691FA381B8CF}">
      <dgm:prSet/>
      <dgm:spPr/>
      <dgm:t>
        <a:bodyPr/>
        <a:lstStyle/>
        <a:p>
          <a:endParaRPr lang="en-US"/>
        </a:p>
      </dgm:t>
    </dgm:pt>
    <dgm:pt modelId="{A4364037-2718-4F17-9E56-AC589E030DDA}" type="sibTrans" cxnId="{555FFBEC-571A-401E-B8BA-691FA381B8CF}">
      <dgm:prSet/>
      <dgm:spPr/>
      <dgm:t>
        <a:bodyPr/>
        <a:lstStyle/>
        <a:p>
          <a:endParaRPr lang="en-US"/>
        </a:p>
      </dgm:t>
    </dgm:pt>
    <dgm:pt modelId="{3C0B7CD6-052E-43D8-BACB-C0B2F282F83C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Use of call-out strategy</a:t>
          </a:r>
          <a:endParaRPr lang="en-US" dirty="0">
            <a:solidFill>
              <a:schemeClr val="accent1"/>
            </a:solidFill>
          </a:endParaRPr>
        </a:p>
      </dgm:t>
    </dgm:pt>
    <dgm:pt modelId="{616D87A6-BBED-4451-88A5-BEA69AD59676}" type="parTrans" cxnId="{054913C4-850B-46E1-AB4B-4A71A41B49C4}">
      <dgm:prSet/>
      <dgm:spPr/>
      <dgm:t>
        <a:bodyPr/>
        <a:lstStyle/>
        <a:p>
          <a:endParaRPr lang="en-US"/>
        </a:p>
      </dgm:t>
    </dgm:pt>
    <dgm:pt modelId="{B899B543-129A-4B5F-BC73-DC5807ADF969}" type="sibTrans" cxnId="{054913C4-850B-46E1-AB4B-4A71A41B49C4}">
      <dgm:prSet/>
      <dgm:spPr/>
      <dgm:t>
        <a:bodyPr/>
        <a:lstStyle/>
        <a:p>
          <a:endParaRPr lang="en-US"/>
        </a:p>
      </dgm:t>
    </dgm:pt>
    <dgm:pt modelId="{B8648D40-984D-4766-92A1-19509C991967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Review team members’ performance</a:t>
          </a:r>
          <a:endParaRPr lang="en-US" dirty="0">
            <a:solidFill>
              <a:schemeClr val="accent1"/>
            </a:solidFill>
          </a:endParaRPr>
        </a:p>
      </dgm:t>
    </dgm:pt>
    <dgm:pt modelId="{6F41FB57-982E-438F-9CB5-9DB16CDBD483}" type="parTrans" cxnId="{AABACA6B-39DE-4A5C-8B6C-BDA3F78DE419}">
      <dgm:prSet/>
      <dgm:spPr/>
      <dgm:t>
        <a:bodyPr/>
        <a:lstStyle/>
        <a:p>
          <a:endParaRPr lang="en-US"/>
        </a:p>
      </dgm:t>
    </dgm:pt>
    <dgm:pt modelId="{B1D66FEA-CF28-4642-AFE8-1F60C66ABDC2}" type="sibTrans" cxnId="{AABACA6B-39DE-4A5C-8B6C-BDA3F78DE419}">
      <dgm:prSet/>
      <dgm:spPr/>
      <dgm:t>
        <a:bodyPr/>
        <a:lstStyle/>
        <a:p>
          <a:endParaRPr lang="en-US"/>
        </a:p>
      </dgm:t>
    </dgm:pt>
    <dgm:pt modelId="{A5B92E2F-1B91-473D-A866-4871FDC4481E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Model effective teamwork</a:t>
          </a:r>
          <a:endParaRPr lang="en-US" dirty="0">
            <a:solidFill>
              <a:schemeClr val="accent1"/>
            </a:solidFill>
          </a:endParaRPr>
        </a:p>
      </dgm:t>
    </dgm:pt>
    <dgm:pt modelId="{FBFFA497-6622-4FC4-ADEE-1989A74CBF82}" type="parTrans" cxnId="{9F6573B8-75CD-4CBC-9E20-0FDB3853DC06}">
      <dgm:prSet/>
      <dgm:spPr/>
      <dgm:t>
        <a:bodyPr/>
        <a:lstStyle/>
        <a:p>
          <a:endParaRPr lang="en-US"/>
        </a:p>
      </dgm:t>
    </dgm:pt>
    <dgm:pt modelId="{A2EF8CB7-27BD-41E3-B2B1-7259424CE3CB}" type="sibTrans" cxnId="{9F6573B8-75CD-4CBC-9E20-0FDB3853DC06}">
      <dgm:prSet/>
      <dgm:spPr/>
      <dgm:t>
        <a:bodyPr/>
        <a:lstStyle/>
        <a:p>
          <a:endParaRPr lang="en-US"/>
        </a:p>
      </dgm:t>
    </dgm:pt>
    <dgm:pt modelId="{7E010935-95C1-4802-A8ED-F88D41599F75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Monitor the environment</a:t>
          </a:r>
          <a:endParaRPr lang="en-US" dirty="0">
            <a:solidFill>
              <a:schemeClr val="accent1"/>
            </a:solidFill>
          </a:endParaRPr>
        </a:p>
      </dgm:t>
    </dgm:pt>
    <dgm:pt modelId="{3B7CB33E-8B30-49BA-8E3B-6B7D88124E22}" type="parTrans" cxnId="{1D97F044-DC09-4533-9251-D75C68EC91CE}">
      <dgm:prSet/>
      <dgm:spPr/>
      <dgm:t>
        <a:bodyPr/>
        <a:lstStyle/>
        <a:p>
          <a:endParaRPr lang="en-US"/>
        </a:p>
      </dgm:t>
    </dgm:pt>
    <dgm:pt modelId="{AA9535A1-37B5-4AE5-AD84-EC5E23057C15}" type="sibTrans" cxnId="{1D97F044-DC09-4533-9251-D75C68EC91CE}">
      <dgm:prSet/>
      <dgm:spPr/>
      <dgm:t>
        <a:bodyPr/>
        <a:lstStyle/>
        <a:p>
          <a:endParaRPr lang="en-US"/>
        </a:p>
      </dgm:t>
    </dgm:pt>
    <dgm:pt modelId="{09E04C02-ABD2-440B-89C6-466A8C5D7F8B}">
      <dgm:prSet phldrT="[Text]"/>
      <dgm:spPr/>
      <dgm:t>
        <a:bodyPr/>
        <a:lstStyle/>
        <a:p>
          <a:r>
            <a:rPr lang="en-US" dirty="0" smtClean="0">
              <a:solidFill>
                <a:schemeClr val="accent1"/>
              </a:solidFill>
            </a:rPr>
            <a:t>Offer support in the context of patient’s safety</a:t>
          </a:r>
          <a:endParaRPr lang="en-US" dirty="0">
            <a:solidFill>
              <a:schemeClr val="accent1"/>
            </a:solidFill>
          </a:endParaRPr>
        </a:p>
      </dgm:t>
    </dgm:pt>
    <dgm:pt modelId="{D7E57C09-7FEB-48E9-BBED-DBBAB74956BB}" type="parTrans" cxnId="{50BE8772-C687-43A6-B1E8-508CB4A8F2F4}">
      <dgm:prSet/>
      <dgm:spPr/>
      <dgm:t>
        <a:bodyPr/>
        <a:lstStyle/>
        <a:p>
          <a:endParaRPr lang="en-US"/>
        </a:p>
      </dgm:t>
    </dgm:pt>
    <dgm:pt modelId="{1BADF260-B574-4FA6-8B15-ABD796D7B00D}" type="sibTrans" cxnId="{50BE8772-C687-43A6-B1E8-508CB4A8F2F4}">
      <dgm:prSet/>
      <dgm:spPr/>
      <dgm:t>
        <a:bodyPr/>
        <a:lstStyle/>
        <a:p>
          <a:endParaRPr lang="en-US"/>
        </a:p>
      </dgm:t>
    </dgm:pt>
    <dgm:pt modelId="{75FA674A-B92B-4BB4-800A-5F54A9F298A9}" type="pres">
      <dgm:prSet presAssocID="{29E1BE17-D60D-4BD6-8FA1-DA5EDDC5D43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0733664-C8E5-4DCB-ABAF-EF7D06C7CBCB}" type="pres">
      <dgm:prSet presAssocID="{A1E71F02-F051-4983-A651-3B1570D7204A}" presName="linNode" presStyleCnt="0"/>
      <dgm:spPr/>
    </dgm:pt>
    <dgm:pt modelId="{BEE71CC6-5F96-4963-9D44-C0E2B2F4C828}" type="pres">
      <dgm:prSet presAssocID="{A1E71F02-F051-4983-A651-3B1570D7204A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F6D822-24B9-45D8-9E98-21D30CB11211}" type="pres">
      <dgm:prSet presAssocID="{A1E71F02-F051-4983-A651-3B1570D7204A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1E8214-DAC7-4F1B-81B7-BE22098BFFAC}" type="pres">
      <dgm:prSet presAssocID="{9C00FBB3-C53C-471C-A188-BEC164606DC0}" presName="sp" presStyleCnt="0"/>
      <dgm:spPr/>
    </dgm:pt>
    <dgm:pt modelId="{3B22E02C-5E8E-4E6C-92E6-33FE286FEDC3}" type="pres">
      <dgm:prSet presAssocID="{415EFD51-F76A-477B-A171-FE2C8EA09B40}" presName="linNode" presStyleCnt="0"/>
      <dgm:spPr/>
    </dgm:pt>
    <dgm:pt modelId="{66C5E9B2-E51D-4B96-8F2C-ABBEA6018D11}" type="pres">
      <dgm:prSet presAssocID="{415EFD51-F76A-477B-A171-FE2C8EA09B40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992F2A-1A0E-4CDA-85CF-45EF2937B59B}" type="pres">
      <dgm:prSet presAssocID="{415EFD51-F76A-477B-A171-FE2C8EA09B40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743FFE-C36C-4DEE-9285-5E4A360E6867}" type="pres">
      <dgm:prSet presAssocID="{FE87DE56-4A9A-4B1B-B304-3D405412D348}" presName="sp" presStyleCnt="0"/>
      <dgm:spPr/>
    </dgm:pt>
    <dgm:pt modelId="{F4EB8170-4BDB-4646-AFD0-AF1F15A6F2C3}" type="pres">
      <dgm:prSet presAssocID="{3C316808-3C47-4F5A-86A9-0505C8546486}" presName="linNode" presStyleCnt="0"/>
      <dgm:spPr/>
    </dgm:pt>
    <dgm:pt modelId="{F42EA29C-4101-45D8-AEF3-4B3C08A3FAAC}" type="pres">
      <dgm:prSet presAssocID="{3C316808-3C47-4F5A-86A9-0505C8546486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FD27FA-55E2-445A-8909-23782E0BC005}" type="pres">
      <dgm:prSet presAssocID="{3C316808-3C47-4F5A-86A9-0505C8546486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A2D322-6EC6-41E6-8E1F-36528F34D3EE}" type="pres">
      <dgm:prSet presAssocID="{7CC319AF-B51B-4112-A1B0-74180C8029C9}" presName="sp" presStyleCnt="0"/>
      <dgm:spPr/>
    </dgm:pt>
    <dgm:pt modelId="{14E0ADF4-190C-48FC-99E6-C5C342FE6640}" type="pres">
      <dgm:prSet presAssocID="{E523C8D9-0FC8-432E-98F5-8B4C50B01B3E}" presName="linNode" presStyleCnt="0"/>
      <dgm:spPr/>
    </dgm:pt>
    <dgm:pt modelId="{8722E5ED-A2A8-491F-9BD1-A8EA6C4B4694}" type="pres">
      <dgm:prSet presAssocID="{E523C8D9-0FC8-432E-98F5-8B4C50B01B3E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0CD5C9-155E-425D-96DB-32E5F0442499}" type="pres">
      <dgm:prSet presAssocID="{E523C8D9-0FC8-432E-98F5-8B4C50B01B3E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34BA68-1D24-469A-B856-B610C761280F}" type="pres">
      <dgm:prSet presAssocID="{9CF1F2E2-95E7-4F73-B15C-0F092DFD74E6}" presName="sp" presStyleCnt="0"/>
      <dgm:spPr/>
    </dgm:pt>
    <dgm:pt modelId="{0E1DFF21-8A60-4572-A7A0-A428633DE1BB}" type="pres">
      <dgm:prSet presAssocID="{EC167379-140F-41E4-A212-89C876181E4D}" presName="linNode" presStyleCnt="0"/>
      <dgm:spPr/>
    </dgm:pt>
    <dgm:pt modelId="{6F353047-4C7F-4EC3-BD46-024E0231A106}" type="pres">
      <dgm:prSet presAssocID="{EC167379-140F-41E4-A212-89C876181E4D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6B5499-05FF-44C0-91F7-655B26438ABC}" type="pres">
      <dgm:prSet presAssocID="{EC167379-140F-41E4-A212-89C876181E4D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70A9723-6557-48CB-9AB4-0E3951AB71BD}" type="presOf" srcId="{A1E71F02-F051-4983-A651-3B1570D7204A}" destId="{BEE71CC6-5F96-4963-9D44-C0E2B2F4C828}" srcOrd="0" destOrd="0" presId="urn:microsoft.com/office/officeart/2005/8/layout/vList5"/>
    <dgm:cxn modelId="{8F8BDDF6-DD42-40A5-ADC8-09EBE1B7C54F}" type="presOf" srcId="{6C563C76-44C0-4E8D-9F5B-F007F32330C8}" destId="{690CD5C9-155E-425D-96DB-32E5F0442499}" srcOrd="0" destOrd="0" presId="urn:microsoft.com/office/officeart/2005/8/layout/vList5"/>
    <dgm:cxn modelId="{59585A07-D031-40CF-AD0B-FC14262B86A8}" type="presOf" srcId="{7E010935-95C1-4802-A8ED-F88D41599F75}" destId="{690CD5C9-155E-425D-96DB-32E5F0442499}" srcOrd="0" destOrd="1" presId="urn:microsoft.com/office/officeart/2005/8/layout/vList5"/>
    <dgm:cxn modelId="{C1CB7D50-482A-4FBF-9E7A-10E0140FE3A0}" type="presOf" srcId="{36AD4409-6BD4-455F-8B62-FAD15BFD5D05}" destId="{78F6D822-24B9-45D8-9E98-21D30CB11211}" srcOrd="0" destOrd="0" presId="urn:microsoft.com/office/officeart/2005/8/layout/vList5"/>
    <dgm:cxn modelId="{DFF91E5A-798A-4765-BC88-2899924D2A21}" srcId="{EC167379-140F-41E4-A212-89C876181E4D}" destId="{C32BE2BC-1707-4177-B8CB-65A5C001D46D}" srcOrd="0" destOrd="0" parTransId="{992D69A5-EF94-4C52-BC47-29BECA814BCB}" sibTransId="{97F33F75-7376-43AE-AD70-BFB49B2318B6}"/>
    <dgm:cxn modelId="{42464E90-1783-4C03-845C-E08161EE96B8}" srcId="{29E1BE17-D60D-4BD6-8FA1-DA5EDDC5D433}" destId="{A1E71F02-F051-4983-A651-3B1570D7204A}" srcOrd="0" destOrd="0" parTransId="{97CB304C-FB4A-4481-894D-7125589FA61E}" sibTransId="{9C00FBB3-C53C-471C-A188-BEC164606DC0}"/>
    <dgm:cxn modelId="{A14F9430-ADE5-4C60-95AD-4554138D2C9D}" srcId="{29E1BE17-D60D-4BD6-8FA1-DA5EDDC5D433}" destId="{EC167379-140F-41E4-A212-89C876181E4D}" srcOrd="4" destOrd="0" parTransId="{C99FD15D-8A93-4B3F-80D3-E706C1C0258A}" sibTransId="{C0832C34-5EF7-4089-B588-EDC67D83343C}"/>
    <dgm:cxn modelId="{E517E25B-E4CD-446F-AB9B-A48580118E1E}" type="presOf" srcId="{3C0B7CD6-052E-43D8-BACB-C0B2F282F83C}" destId="{C4992F2A-1A0E-4CDA-85CF-45EF2937B59B}" srcOrd="0" destOrd="1" presId="urn:microsoft.com/office/officeart/2005/8/layout/vList5"/>
    <dgm:cxn modelId="{498F325A-4E65-4E63-BEFA-E5F27106301A}" srcId="{415EFD51-F76A-477B-A171-FE2C8EA09B40}" destId="{43BF8600-0A61-416D-89C5-346CD7E35BE9}" srcOrd="0" destOrd="0" parTransId="{0E6FDDAC-9F26-410B-9C00-BD8237D51373}" sibTransId="{7F69EB19-4286-42BA-B410-461891FD8291}"/>
    <dgm:cxn modelId="{D5C25721-2A38-4E19-84E2-10E4E0E97F72}" type="presOf" srcId="{B8648D40-984D-4766-92A1-19509C991967}" destId="{9AFD27FA-55E2-445A-8909-23782E0BC005}" srcOrd="0" destOrd="1" presId="urn:microsoft.com/office/officeart/2005/8/layout/vList5"/>
    <dgm:cxn modelId="{1D97F044-DC09-4533-9251-D75C68EC91CE}" srcId="{E523C8D9-0FC8-432E-98F5-8B4C50B01B3E}" destId="{7E010935-95C1-4802-A8ED-F88D41599F75}" srcOrd="1" destOrd="0" parTransId="{3B7CB33E-8B30-49BA-8E3B-6B7D88124E22}" sibTransId="{AA9535A1-37B5-4AE5-AD84-EC5E23057C15}"/>
    <dgm:cxn modelId="{4A1FFC8E-FEB7-42A1-8192-5D44370F6358}" type="presOf" srcId="{9D3025D6-6FC7-47F5-AB39-0C5E012B6A35}" destId="{286B5499-05FF-44C0-91F7-655B26438ABC}" srcOrd="0" destOrd="2" presId="urn:microsoft.com/office/officeart/2005/8/layout/vList5"/>
    <dgm:cxn modelId="{9F6573B8-75CD-4CBC-9E20-0FDB3853DC06}" srcId="{3C316808-3C47-4F5A-86A9-0505C8546486}" destId="{A5B92E2F-1B91-473D-A866-4871FDC4481E}" srcOrd="2" destOrd="0" parTransId="{FBFFA497-6622-4FC4-ADEE-1989A74CBF82}" sibTransId="{A2EF8CB7-27BD-41E3-B2B1-7259424CE3CB}"/>
    <dgm:cxn modelId="{054913C4-850B-46E1-AB4B-4A71A41B49C4}" srcId="{415EFD51-F76A-477B-A171-FE2C8EA09B40}" destId="{3C0B7CD6-052E-43D8-BACB-C0B2F282F83C}" srcOrd="1" destOrd="0" parTransId="{616D87A6-BBED-4451-88A5-BEA69AD59676}" sibTransId="{B899B543-129A-4B5F-BC73-DC5807ADF969}"/>
    <dgm:cxn modelId="{0FBC980D-37DB-4C19-81EC-04A1C89598F8}" srcId="{29E1BE17-D60D-4BD6-8FA1-DA5EDDC5D433}" destId="{E523C8D9-0FC8-432E-98F5-8B4C50B01B3E}" srcOrd="3" destOrd="0" parTransId="{D3570430-C21A-4334-B9E6-4E2DE541A5B4}" sibTransId="{9CF1F2E2-95E7-4F73-B15C-0F092DFD74E6}"/>
    <dgm:cxn modelId="{12FB7D66-ABF9-41AC-B54A-E43B4D54CB78}" srcId="{3C316808-3C47-4F5A-86A9-0505C8546486}" destId="{797F28A5-AC73-4D7B-A1D0-C761FE4838A7}" srcOrd="0" destOrd="0" parTransId="{281352D0-9F27-4603-B22C-A8B111F18F0D}" sibTransId="{1AC53989-D43A-4BD8-A5F1-11613A4C52EB}"/>
    <dgm:cxn modelId="{CF6A09F3-B057-4460-9C55-B2D5781F2761}" srcId="{29E1BE17-D60D-4BD6-8FA1-DA5EDDC5D433}" destId="{415EFD51-F76A-477B-A171-FE2C8EA09B40}" srcOrd="1" destOrd="0" parTransId="{70E694C0-570D-4C65-8C9F-99F68AC63354}" sibTransId="{FE87DE56-4A9A-4B1B-B304-3D405412D348}"/>
    <dgm:cxn modelId="{A75CE06A-47D7-4EA3-A7CD-7CDE0B41346F}" type="presOf" srcId="{EC167379-140F-41E4-A212-89C876181E4D}" destId="{6F353047-4C7F-4EC3-BD46-024E0231A106}" srcOrd="0" destOrd="0" presId="urn:microsoft.com/office/officeart/2005/8/layout/vList5"/>
    <dgm:cxn modelId="{9DD67326-C419-4D24-9D6A-680829CDAD21}" type="presOf" srcId="{E523C8D9-0FC8-432E-98F5-8B4C50B01B3E}" destId="{8722E5ED-A2A8-491F-9BD1-A8EA6C4B4694}" srcOrd="0" destOrd="0" presId="urn:microsoft.com/office/officeart/2005/8/layout/vList5"/>
    <dgm:cxn modelId="{767D1F4B-162A-4F12-B07C-4D2C07FC7545}" srcId="{29E1BE17-D60D-4BD6-8FA1-DA5EDDC5D433}" destId="{3C316808-3C47-4F5A-86A9-0505C8546486}" srcOrd="2" destOrd="0" parTransId="{B3CC8DD8-3D73-4A34-9FA6-968E93796E86}" sibTransId="{7CC319AF-B51B-4112-A1B0-74180C8029C9}"/>
    <dgm:cxn modelId="{DEED9732-3D37-4442-A7EB-A0F8A6FA845C}" type="presOf" srcId="{A5B92E2F-1B91-473D-A866-4871FDC4481E}" destId="{9AFD27FA-55E2-445A-8909-23782E0BC005}" srcOrd="0" destOrd="2" presId="urn:microsoft.com/office/officeart/2005/8/layout/vList5"/>
    <dgm:cxn modelId="{3699450F-5679-4FE1-BF9B-108FB0DDC43E}" type="presOf" srcId="{29E1BE17-D60D-4BD6-8FA1-DA5EDDC5D433}" destId="{75FA674A-B92B-4BB4-800A-5F54A9F298A9}" srcOrd="0" destOrd="0" presId="urn:microsoft.com/office/officeart/2005/8/layout/vList5"/>
    <dgm:cxn modelId="{AABACA6B-39DE-4A5C-8B6C-BDA3F78DE419}" srcId="{3C316808-3C47-4F5A-86A9-0505C8546486}" destId="{B8648D40-984D-4766-92A1-19509C991967}" srcOrd="1" destOrd="0" parTransId="{6F41FB57-982E-438F-9CB5-9DB16CDBD483}" sibTransId="{B1D66FEA-CF28-4642-AFE8-1F60C66ABDC2}"/>
    <dgm:cxn modelId="{7268C91B-AD1C-478B-A42C-A3B6B846D23F}" type="presOf" srcId="{3C316808-3C47-4F5A-86A9-0505C8546486}" destId="{F42EA29C-4101-45D8-AEF3-4B3C08A3FAAC}" srcOrd="0" destOrd="0" presId="urn:microsoft.com/office/officeart/2005/8/layout/vList5"/>
    <dgm:cxn modelId="{87441B98-0407-4754-B06D-4F80AEEB0EEB}" type="presOf" srcId="{C421B555-FFF4-4F78-831E-E87E0DF03A1F}" destId="{78F6D822-24B9-45D8-9E98-21D30CB11211}" srcOrd="0" destOrd="1" presId="urn:microsoft.com/office/officeart/2005/8/layout/vList5"/>
    <dgm:cxn modelId="{60139D65-619B-44AB-A55C-D438A457513C}" type="presOf" srcId="{797F28A5-AC73-4D7B-A1D0-C761FE4838A7}" destId="{9AFD27FA-55E2-445A-8909-23782E0BC005}" srcOrd="0" destOrd="0" presId="urn:microsoft.com/office/officeart/2005/8/layout/vList5"/>
    <dgm:cxn modelId="{50BE8772-C687-43A6-B1E8-508CB4A8F2F4}" srcId="{EC167379-140F-41E4-A212-89C876181E4D}" destId="{09E04C02-ABD2-440B-89C6-466A8C5D7F8B}" srcOrd="1" destOrd="0" parTransId="{D7E57C09-7FEB-48E9-BBED-DBBAB74956BB}" sibTransId="{1BADF260-B574-4FA6-8B15-ABD796D7B00D}"/>
    <dgm:cxn modelId="{0FA3E851-3E8E-49A7-B48E-AB2055635B8B}" type="presOf" srcId="{C32BE2BC-1707-4177-B8CB-65A5C001D46D}" destId="{286B5499-05FF-44C0-91F7-655B26438ABC}" srcOrd="0" destOrd="0" presId="urn:microsoft.com/office/officeart/2005/8/layout/vList5"/>
    <dgm:cxn modelId="{555FFBEC-571A-401E-B8BA-691FA381B8CF}" srcId="{A1E71F02-F051-4983-A651-3B1570D7204A}" destId="{C421B555-FFF4-4F78-831E-E87E0DF03A1F}" srcOrd="1" destOrd="0" parTransId="{F8770670-0AE6-484C-A65E-66B019BFAF74}" sibTransId="{A4364037-2718-4F17-9E56-AC589E030DDA}"/>
    <dgm:cxn modelId="{98AA8E67-DCAE-4C9C-BEC2-42AFB5FDEFE2}" srcId="{E523C8D9-0FC8-432E-98F5-8B4C50B01B3E}" destId="{6C563C76-44C0-4E8D-9F5B-F007F32330C8}" srcOrd="0" destOrd="0" parTransId="{A831C7BD-4211-498E-AC9C-34429E98B119}" sibTransId="{834ADAA6-BCBB-4D02-9A0A-77F3E4311D78}"/>
    <dgm:cxn modelId="{C64CD613-23DB-429E-B82B-CC9CD884C966}" srcId="{EC167379-140F-41E4-A212-89C876181E4D}" destId="{9D3025D6-6FC7-47F5-AB39-0C5E012B6A35}" srcOrd="2" destOrd="0" parTransId="{C6D56235-880B-485D-9948-7D07CF2000C2}" sibTransId="{54BA9DE9-7019-4EF6-AEDC-E8E10FC3F958}"/>
    <dgm:cxn modelId="{F68C7D12-4CF6-4412-8D4D-62B92363E518}" srcId="{A1E71F02-F051-4983-A651-3B1570D7204A}" destId="{36AD4409-6BD4-455F-8B62-FAD15BFD5D05}" srcOrd="0" destOrd="0" parTransId="{638F1620-829C-48CD-9558-10DC042B67BE}" sibTransId="{09A2F958-23A2-4912-8089-71CA7160E2CA}"/>
    <dgm:cxn modelId="{805A3371-48CF-4372-8C4C-3763C9C74C56}" type="presOf" srcId="{09E04C02-ABD2-440B-89C6-466A8C5D7F8B}" destId="{286B5499-05FF-44C0-91F7-655B26438ABC}" srcOrd="0" destOrd="1" presId="urn:microsoft.com/office/officeart/2005/8/layout/vList5"/>
    <dgm:cxn modelId="{546B1663-02C9-4FDB-9704-EB9031040B4C}" type="presOf" srcId="{415EFD51-F76A-477B-A171-FE2C8EA09B40}" destId="{66C5E9B2-E51D-4B96-8F2C-ABBEA6018D11}" srcOrd="0" destOrd="0" presId="urn:microsoft.com/office/officeart/2005/8/layout/vList5"/>
    <dgm:cxn modelId="{2950ABF6-55C2-46E8-A575-9D727EDA99D0}" type="presOf" srcId="{43BF8600-0A61-416D-89C5-346CD7E35BE9}" destId="{C4992F2A-1A0E-4CDA-85CF-45EF2937B59B}" srcOrd="0" destOrd="0" presId="urn:microsoft.com/office/officeart/2005/8/layout/vList5"/>
    <dgm:cxn modelId="{453B54C5-0BAB-4678-9B5C-5829FE6A8121}" type="presParOf" srcId="{75FA674A-B92B-4BB4-800A-5F54A9F298A9}" destId="{50733664-C8E5-4DCB-ABAF-EF7D06C7CBCB}" srcOrd="0" destOrd="0" presId="urn:microsoft.com/office/officeart/2005/8/layout/vList5"/>
    <dgm:cxn modelId="{5078E586-5F8B-47F7-B8D6-230DCC625836}" type="presParOf" srcId="{50733664-C8E5-4DCB-ABAF-EF7D06C7CBCB}" destId="{BEE71CC6-5F96-4963-9D44-C0E2B2F4C828}" srcOrd="0" destOrd="0" presId="urn:microsoft.com/office/officeart/2005/8/layout/vList5"/>
    <dgm:cxn modelId="{E242F450-B543-49A8-BFB7-FA089F229BAF}" type="presParOf" srcId="{50733664-C8E5-4DCB-ABAF-EF7D06C7CBCB}" destId="{78F6D822-24B9-45D8-9E98-21D30CB11211}" srcOrd="1" destOrd="0" presId="urn:microsoft.com/office/officeart/2005/8/layout/vList5"/>
    <dgm:cxn modelId="{FDBCC63C-F641-4DA7-AC8E-4D6A3F3470E1}" type="presParOf" srcId="{75FA674A-B92B-4BB4-800A-5F54A9F298A9}" destId="{6D1E8214-DAC7-4F1B-81B7-BE22098BFFAC}" srcOrd="1" destOrd="0" presId="urn:microsoft.com/office/officeart/2005/8/layout/vList5"/>
    <dgm:cxn modelId="{F8D077FB-B8D3-48B6-B4AE-25885361E9D9}" type="presParOf" srcId="{75FA674A-B92B-4BB4-800A-5F54A9F298A9}" destId="{3B22E02C-5E8E-4E6C-92E6-33FE286FEDC3}" srcOrd="2" destOrd="0" presId="urn:microsoft.com/office/officeart/2005/8/layout/vList5"/>
    <dgm:cxn modelId="{0CD1272A-966B-4C00-AA71-F54409707EE0}" type="presParOf" srcId="{3B22E02C-5E8E-4E6C-92E6-33FE286FEDC3}" destId="{66C5E9B2-E51D-4B96-8F2C-ABBEA6018D11}" srcOrd="0" destOrd="0" presId="urn:microsoft.com/office/officeart/2005/8/layout/vList5"/>
    <dgm:cxn modelId="{04F605A3-65CA-4C6A-B25C-9DF6DFF7FBB2}" type="presParOf" srcId="{3B22E02C-5E8E-4E6C-92E6-33FE286FEDC3}" destId="{C4992F2A-1A0E-4CDA-85CF-45EF2937B59B}" srcOrd="1" destOrd="0" presId="urn:microsoft.com/office/officeart/2005/8/layout/vList5"/>
    <dgm:cxn modelId="{F5E30687-8469-4E3F-A25A-30BD6F4907BC}" type="presParOf" srcId="{75FA674A-B92B-4BB4-800A-5F54A9F298A9}" destId="{8D743FFE-C36C-4DEE-9285-5E4A360E6867}" srcOrd="3" destOrd="0" presId="urn:microsoft.com/office/officeart/2005/8/layout/vList5"/>
    <dgm:cxn modelId="{000BF396-662D-4DC6-8333-815554F9C054}" type="presParOf" srcId="{75FA674A-B92B-4BB4-800A-5F54A9F298A9}" destId="{F4EB8170-4BDB-4646-AFD0-AF1F15A6F2C3}" srcOrd="4" destOrd="0" presId="urn:microsoft.com/office/officeart/2005/8/layout/vList5"/>
    <dgm:cxn modelId="{2526A92F-0AA3-41D5-B396-6BFEB43DC633}" type="presParOf" srcId="{F4EB8170-4BDB-4646-AFD0-AF1F15A6F2C3}" destId="{F42EA29C-4101-45D8-AEF3-4B3C08A3FAAC}" srcOrd="0" destOrd="0" presId="urn:microsoft.com/office/officeart/2005/8/layout/vList5"/>
    <dgm:cxn modelId="{07B8997F-1174-4EE1-BFC4-CB67CE8683A7}" type="presParOf" srcId="{F4EB8170-4BDB-4646-AFD0-AF1F15A6F2C3}" destId="{9AFD27FA-55E2-445A-8909-23782E0BC005}" srcOrd="1" destOrd="0" presId="urn:microsoft.com/office/officeart/2005/8/layout/vList5"/>
    <dgm:cxn modelId="{0E797409-FE6D-4037-A749-E5252C39356D}" type="presParOf" srcId="{75FA674A-B92B-4BB4-800A-5F54A9F298A9}" destId="{52A2D322-6EC6-41E6-8E1F-36528F34D3EE}" srcOrd="5" destOrd="0" presId="urn:microsoft.com/office/officeart/2005/8/layout/vList5"/>
    <dgm:cxn modelId="{1638CA45-29FE-4F9C-B694-682C42159DE8}" type="presParOf" srcId="{75FA674A-B92B-4BB4-800A-5F54A9F298A9}" destId="{14E0ADF4-190C-48FC-99E6-C5C342FE6640}" srcOrd="6" destOrd="0" presId="urn:microsoft.com/office/officeart/2005/8/layout/vList5"/>
    <dgm:cxn modelId="{47B9EC38-B0C4-46DE-A0AA-64E4D9680202}" type="presParOf" srcId="{14E0ADF4-190C-48FC-99E6-C5C342FE6640}" destId="{8722E5ED-A2A8-491F-9BD1-A8EA6C4B4694}" srcOrd="0" destOrd="0" presId="urn:microsoft.com/office/officeart/2005/8/layout/vList5"/>
    <dgm:cxn modelId="{B363690E-A67E-44AD-B470-FE6C6585F364}" type="presParOf" srcId="{14E0ADF4-190C-48FC-99E6-C5C342FE6640}" destId="{690CD5C9-155E-425D-96DB-32E5F0442499}" srcOrd="1" destOrd="0" presId="urn:microsoft.com/office/officeart/2005/8/layout/vList5"/>
    <dgm:cxn modelId="{45E06302-E8E0-458A-B0D6-AC407142F60D}" type="presParOf" srcId="{75FA674A-B92B-4BB4-800A-5F54A9F298A9}" destId="{F434BA68-1D24-469A-B856-B610C761280F}" srcOrd="7" destOrd="0" presId="urn:microsoft.com/office/officeart/2005/8/layout/vList5"/>
    <dgm:cxn modelId="{8F4529B7-7D4A-4EF8-80F6-40ECA7ED4F10}" type="presParOf" srcId="{75FA674A-B92B-4BB4-800A-5F54A9F298A9}" destId="{0E1DFF21-8A60-4572-A7A0-A428633DE1BB}" srcOrd="8" destOrd="0" presId="urn:microsoft.com/office/officeart/2005/8/layout/vList5"/>
    <dgm:cxn modelId="{2911FAD5-2FD2-4EA7-86D0-DC1064A6AB38}" type="presParOf" srcId="{0E1DFF21-8A60-4572-A7A0-A428633DE1BB}" destId="{6F353047-4C7F-4EC3-BD46-024E0231A106}" srcOrd="0" destOrd="0" presId="urn:microsoft.com/office/officeart/2005/8/layout/vList5"/>
    <dgm:cxn modelId="{F38D35AA-3A5B-4B98-9009-B7FAEFC38C74}" type="presParOf" srcId="{0E1DFF21-8A60-4572-A7A0-A428633DE1BB}" destId="{286B5499-05FF-44C0-91F7-655B26438AB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F6D822-24B9-45D8-9E98-21D30CB11211}">
      <dsp:nvSpPr>
        <dsp:cNvPr id="0" name=""/>
        <dsp:cNvSpPr/>
      </dsp:nvSpPr>
      <dsp:spPr>
        <a:xfrm rot="5400000">
          <a:off x="6187101" y="-2710346"/>
          <a:ext cx="512605" cy="6064380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3335" rIns="26670" bIns="13335" numCol="1" spcCol="1270" anchor="ctr" anchorCtr="0">
          <a:noAutofit/>
        </a:bodyPr>
        <a:lstStyle/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700" kern="1200" dirty="0" smtClean="0">
              <a:solidFill>
                <a:schemeClr val="accent1"/>
              </a:solidFill>
            </a:rPr>
            <a:t>Administration</a:t>
          </a:r>
          <a:endParaRPr lang="en-US" sz="700" kern="1200" dirty="0">
            <a:solidFill>
              <a:schemeClr val="accent1"/>
            </a:solidFill>
          </a:endParaRP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700" kern="1200" dirty="0" smtClean="0">
              <a:solidFill>
                <a:schemeClr val="accent1"/>
              </a:solidFill>
            </a:rPr>
            <a:t>Coordinating Team, Ancillary and Support team</a:t>
          </a:r>
          <a:endParaRPr lang="en-US" sz="700" kern="1200" dirty="0">
            <a:solidFill>
              <a:schemeClr val="accent1"/>
            </a:solidFill>
          </a:endParaRP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700" kern="1200" dirty="0" smtClean="0">
              <a:solidFill>
                <a:schemeClr val="accent1"/>
              </a:solidFill>
            </a:rPr>
            <a:t>Core Team and Patient</a:t>
          </a:r>
          <a:endParaRPr lang="en-US" sz="700" kern="1200" dirty="0">
            <a:solidFill>
              <a:schemeClr val="accent1"/>
            </a:solidFill>
          </a:endParaRPr>
        </a:p>
      </dsp:txBody>
      <dsp:txXfrm rot="-5400000">
        <a:off x="3411214" y="90564"/>
        <a:ext cx="6039357" cy="462559"/>
      </dsp:txXfrm>
    </dsp:sp>
    <dsp:sp modelId="{BEE71CC6-5F96-4963-9D44-C0E2B2F4C828}">
      <dsp:nvSpPr>
        <dsp:cNvPr id="0" name=""/>
        <dsp:cNvSpPr/>
      </dsp:nvSpPr>
      <dsp:spPr>
        <a:xfrm>
          <a:off x="0" y="1"/>
          <a:ext cx="3411214" cy="64368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1. Team Structure</a:t>
          </a:r>
        </a:p>
      </dsp:txBody>
      <dsp:txXfrm>
        <a:off x="31422" y="31423"/>
        <a:ext cx="3348370" cy="580841"/>
      </dsp:txXfrm>
    </dsp:sp>
    <dsp:sp modelId="{C4992F2A-1A0E-4CDA-85CF-45EF2937B59B}">
      <dsp:nvSpPr>
        <dsp:cNvPr id="0" name=""/>
        <dsp:cNvSpPr/>
      </dsp:nvSpPr>
      <dsp:spPr>
        <a:xfrm rot="5400000">
          <a:off x="6199704" y="-2042017"/>
          <a:ext cx="512605" cy="6076242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3335" rIns="26670" bIns="13335" numCol="1" spcCol="1270" anchor="ctr" anchorCtr="0">
          <a:noAutofit/>
        </a:bodyPr>
        <a:lstStyle/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700" kern="1200" dirty="0" smtClean="0">
              <a:solidFill>
                <a:schemeClr val="accent1"/>
              </a:solidFill>
            </a:rPr>
            <a:t>Communication using SBAR – Situation, Background, Assessment, Recommendation and Request</a:t>
          </a:r>
          <a:endParaRPr lang="en-US" sz="700" kern="1200" dirty="0">
            <a:solidFill>
              <a:schemeClr val="accent1"/>
            </a:solidFill>
          </a:endParaRP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700" kern="1200" dirty="0" smtClean="0">
              <a:solidFill>
                <a:schemeClr val="accent1"/>
              </a:solidFill>
            </a:rPr>
            <a:t>Call-Out Strategy</a:t>
          </a:r>
          <a:endParaRPr lang="en-US" sz="700" kern="1200" dirty="0">
            <a:solidFill>
              <a:schemeClr val="accent1"/>
            </a:solidFill>
          </a:endParaRP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700" kern="1200" dirty="0" smtClean="0">
              <a:solidFill>
                <a:schemeClr val="accent1"/>
              </a:solidFill>
            </a:rPr>
            <a:t>Check-Back</a:t>
          </a:r>
          <a:endParaRPr lang="en-US" sz="700" kern="1200" dirty="0">
            <a:solidFill>
              <a:schemeClr val="accent1"/>
            </a:solidFill>
          </a:endParaRP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700" kern="1200" dirty="0" smtClean="0">
              <a:solidFill>
                <a:schemeClr val="accent1"/>
              </a:solidFill>
            </a:rPr>
            <a:t>Hand-off strategy</a:t>
          </a:r>
          <a:endParaRPr lang="en-US" sz="700" kern="1200" dirty="0">
            <a:solidFill>
              <a:schemeClr val="accent1"/>
            </a:solidFill>
          </a:endParaRPr>
        </a:p>
      </dsp:txBody>
      <dsp:txXfrm rot="-5400000">
        <a:off x="3417886" y="764824"/>
        <a:ext cx="6051219" cy="462559"/>
      </dsp:txXfrm>
    </dsp:sp>
    <dsp:sp modelId="{66C5E9B2-E51D-4B96-8F2C-ABBEA6018D11}">
      <dsp:nvSpPr>
        <dsp:cNvPr id="0" name=""/>
        <dsp:cNvSpPr/>
      </dsp:nvSpPr>
      <dsp:spPr>
        <a:xfrm>
          <a:off x="0" y="675724"/>
          <a:ext cx="3417886" cy="640757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2. Communication</a:t>
          </a:r>
        </a:p>
      </dsp:txBody>
      <dsp:txXfrm>
        <a:off x="31279" y="707003"/>
        <a:ext cx="3355328" cy="578199"/>
      </dsp:txXfrm>
    </dsp:sp>
    <dsp:sp modelId="{9AFD27FA-55E2-445A-8909-23782E0BC005}">
      <dsp:nvSpPr>
        <dsp:cNvPr id="0" name=""/>
        <dsp:cNvSpPr/>
      </dsp:nvSpPr>
      <dsp:spPr>
        <a:xfrm rot="5400000">
          <a:off x="6199704" y="-1369222"/>
          <a:ext cx="512605" cy="6076242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3335" rIns="26670" bIns="13335" numCol="1" spcCol="1270" anchor="ctr" anchorCtr="0">
          <a:noAutofit/>
        </a:bodyPr>
        <a:lstStyle/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700" kern="1200" dirty="0" smtClean="0">
              <a:solidFill>
                <a:schemeClr val="accent1"/>
              </a:solidFill>
            </a:rPr>
            <a:t>Team Organization</a:t>
          </a:r>
          <a:endParaRPr lang="en-US" sz="700" kern="1200" dirty="0">
            <a:solidFill>
              <a:schemeClr val="accent1"/>
            </a:solidFill>
          </a:endParaRP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700" kern="1200" dirty="0" smtClean="0">
              <a:solidFill>
                <a:schemeClr val="accent1"/>
              </a:solidFill>
            </a:rPr>
            <a:t>Identification and articulation of clear goals</a:t>
          </a:r>
          <a:endParaRPr lang="en-US" sz="700" kern="1200" dirty="0">
            <a:solidFill>
              <a:schemeClr val="accent1"/>
            </a:solidFill>
          </a:endParaRP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700" kern="1200" dirty="0" smtClean="0">
              <a:solidFill>
                <a:schemeClr val="accent1"/>
              </a:solidFill>
            </a:rPr>
            <a:t>Assigning Tasks and Responsibilities</a:t>
          </a:r>
          <a:endParaRPr lang="en-US" sz="700" kern="1200" dirty="0">
            <a:solidFill>
              <a:schemeClr val="accent1"/>
            </a:solidFill>
          </a:endParaRP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700" kern="1200" dirty="0" smtClean="0">
              <a:solidFill>
                <a:schemeClr val="accent1"/>
              </a:solidFill>
            </a:rPr>
            <a:t>Encourage Team work</a:t>
          </a:r>
          <a:endParaRPr lang="en-US" sz="700" kern="1200" dirty="0">
            <a:solidFill>
              <a:schemeClr val="accent1"/>
            </a:solidFill>
          </a:endParaRPr>
        </a:p>
      </dsp:txBody>
      <dsp:txXfrm rot="-5400000">
        <a:off x="3417886" y="1437619"/>
        <a:ext cx="6051219" cy="462559"/>
      </dsp:txXfrm>
    </dsp:sp>
    <dsp:sp modelId="{F42EA29C-4101-45D8-AEF3-4B3C08A3FAAC}">
      <dsp:nvSpPr>
        <dsp:cNvPr id="0" name=""/>
        <dsp:cNvSpPr/>
      </dsp:nvSpPr>
      <dsp:spPr>
        <a:xfrm>
          <a:off x="0" y="1348519"/>
          <a:ext cx="3417886" cy="640757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3. Leadership</a:t>
          </a:r>
        </a:p>
      </dsp:txBody>
      <dsp:txXfrm>
        <a:off x="31279" y="1379798"/>
        <a:ext cx="3355328" cy="578199"/>
      </dsp:txXfrm>
    </dsp:sp>
    <dsp:sp modelId="{690CD5C9-155E-425D-96DB-32E5F0442499}">
      <dsp:nvSpPr>
        <dsp:cNvPr id="0" name=""/>
        <dsp:cNvSpPr/>
      </dsp:nvSpPr>
      <dsp:spPr>
        <a:xfrm rot="5400000">
          <a:off x="6199704" y="-696427"/>
          <a:ext cx="512605" cy="6076242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3335" rIns="26670" bIns="13335" numCol="1" spcCol="1270" anchor="ctr" anchorCtr="0">
          <a:noAutofit/>
        </a:bodyPr>
        <a:lstStyle/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700" kern="1200" dirty="0" smtClean="0">
              <a:solidFill>
                <a:schemeClr val="accent1"/>
              </a:solidFill>
            </a:rPr>
            <a:t>Patient’s status</a:t>
          </a:r>
          <a:endParaRPr lang="en-US" sz="700" kern="1200" dirty="0">
            <a:solidFill>
              <a:schemeClr val="accent1"/>
            </a:solidFill>
          </a:endParaRP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700" kern="1200" dirty="0" smtClean="0">
              <a:solidFill>
                <a:schemeClr val="accent1"/>
              </a:solidFill>
            </a:rPr>
            <a:t>Team Members</a:t>
          </a:r>
          <a:endParaRPr lang="en-US" sz="700" kern="1200" dirty="0">
            <a:solidFill>
              <a:schemeClr val="accent1"/>
            </a:solidFill>
          </a:endParaRP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700" kern="1200" dirty="0" smtClean="0">
              <a:solidFill>
                <a:schemeClr val="accent1"/>
              </a:solidFill>
            </a:rPr>
            <a:t>Environment </a:t>
          </a:r>
          <a:endParaRPr lang="en-US" sz="700" kern="1200" dirty="0">
            <a:solidFill>
              <a:schemeClr val="accent1"/>
            </a:solidFill>
          </a:endParaRP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700" kern="1200" dirty="0" smtClean="0">
              <a:solidFill>
                <a:schemeClr val="accent1"/>
              </a:solidFill>
            </a:rPr>
            <a:t>Progress towards the set goal</a:t>
          </a:r>
          <a:endParaRPr lang="en-US" sz="700" kern="1200" dirty="0">
            <a:solidFill>
              <a:schemeClr val="accent1"/>
            </a:solidFill>
          </a:endParaRPr>
        </a:p>
      </dsp:txBody>
      <dsp:txXfrm rot="-5400000">
        <a:off x="3417886" y="2110414"/>
        <a:ext cx="6051219" cy="462559"/>
      </dsp:txXfrm>
    </dsp:sp>
    <dsp:sp modelId="{8722E5ED-A2A8-491F-9BD1-A8EA6C4B4694}">
      <dsp:nvSpPr>
        <dsp:cNvPr id="0" name=""/>
        <dsp:cNvSpPr/>
      </dsp:nvSpPr>
      <dsp:spPr>
        <a:xfrm>
          <a:off x="0" y="2021315"/>
          <a:ext cx="3417886" cy="64075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4. Situation Monitoring</a:t>
          </a:r>
        </a:p>
      </dsp:txBody>
      <dsp:txXfrm>
        <a:off x="31279" y="2052594"/>
        <a:ext cx="3355328" cy="578199"/>
      </dsp:txXfrm>
    </dsp:sp>
    <dsp:sp modelId="{286B5499-05FF-44C0-91F7-655B26438ABC}">
      <dsp:nvSpPr>
        <dsp:cNvPr id="0" name=""/>
        <dsp:cNvSpPr/>
      </dsp:nvSpPr>
      <dsp:spPr>
        <a:xfrm rot="5400000">
          <a:off x="6199704" y="-23632"/>
          <a:ext cx="512605" cy="6076242"/>
        </a:xfrm>
        <a:prstGeom prst="round2Same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3335" rIns="26670" bIns="13335" numCol="1" spcCol="1270" anchor="ctr" anchorCtr="0">
          <a:noAutofit/>
        </a:bodyPr>
        <a:lstStyle/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700" kern="1200" dirty="0" smtClean="0">
              <a:solidFill>
                <a:schemeClr val="accent1"/>
              </a:solidFill>
            </a:rPr>
            <a:t>Task-related Assistance </a:t>
          </a:r>
          <a:endParaRPr lang="en-US" sz="700" kern="1200" dirty="0">
            <a:solidFill>
              <a:schemeClr val="accent1"/>
            </a:solidFill>
          </a:endParaRP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700" kern="1200" dirty="0" smtClean="0">
              <a:solidFill>
                <a:schemeClr val="accent1"/>
              </a:solidFill>
            </a:rPr>
            <a:t>Feedback </a:t>
          </a:r>
          <a:endParaRPr lang="en-US" sz="700" kern="1200" dirty="0">
            <a:solidFill>
              <a:schemeClr val="accent1"/>
            </a:solidFill>
          </a:endParaRPr>
        </a:p>
      </dsp:txBody>
      <dsp:txXfrm rot="-5400000">
        <a:off x="3417886" y="2783209"/>
        <a:ext cx="6051219" cy="462559"/>
      </dsp:txXfrm>
    </dsp:sp>
    <dsp:sp modelId="{6F353047-4C7F-4EC3-BD46-024E0231A106}">
      <dsp:nvSpPr>
        <dsp:cNvPr id="0" name=""/>
        <dsp:cNvSpPr/>
      </dsp:nvSpPr>
      <dsp:spPr>
        <a:xfrm>
          <a:off x="0" y="2694110"/>
          <a:ext cx="3417886" cy="640757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5. Mutual Support</a:t>
          </a:r>
        </a:p>
      </dsp:txBody>
      <dsp:txXfrm>
        <a:off x="31279" y="2725389"/>
        <a:ext cx="3355328" cy="5781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F6D822-24B9-45D8-9E98-21D30CB11211}">
      <dsp:nvSpPr>
        <dsp:cNvPr id="0" name=""/>
        <dsp:cNvSpPr/>
      </dsp:nvSpPr>
      <dsp:spPr>
        <a:xfrm rot="5400000">
          <a:off x="6081217" y="-2662952"/>
          <a:ext cx="506405" cy="5961807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smtClean="0">
              <a:solidFill>
                <a:schemeClr val="accent1"/>
              </a:solidFill>
            </a:rPr>
            <a:t>Administration, Coordinating Team</a:t>
          </a:r>
          <a:endParaRPr lang="en-US" sz="900" kern="1200" dirty="0">
            <a:solidFill>
              <a:schemeClr val="accent1"/>
            </a:solidFill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smtClean="0">
              <a:solidFill>
                <a:schemeClr val="accent1"/>
              </a:solidFill>
            </a:rPr>
            <a:t>Core Team and Patient</a:t>
          </a:r>
          <a:endParaRPr lang="en-US" sz="900" kern="1200" dirty="0">
            <a:solidFill>
              <a:schemeClr val="accent1"/>
            </a:solidFill>
          </a:endParaRPr>
        </a:p>
      </dsp:txBody>
      <dsp:txXfrm rot="-5400000">
        <a:off x="3353517" y="89469"/>
        <a:ext cx="5937086" cy="456963"/>
      </dsp:txXfrm>
    </dsp:sp>
    <dsp:sp modelId="{BEE71CC6-5F96-4963-9D44-C0E2B2F4C828}">
      <dsp:nvSpPr>
        <dsp:cNvPr id="0" name=""/>
        <dsp:cNvSpPr/>
      </dsp:nvSpPr>
      <dsp:spPr>
        <a:xfrm>
          <a:off x="0" y="1447"/>
          <a:ext cx="3353516" cy="63300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/>
            <a:t>1. Team Structure</a:t>
          </a:r>
        </a:p>
      </dsp:txBody>
      <dsp:txXfrm>
        <a:off x="30901" y="32348"/>
        <a:ext cx="3291714" cy="571204"/>
      </dsp:txXfrm>
    </dsp:sp>
    <dsp:sp modelId="{C4992F2A-1A0E-4CDA-85CF-45EF2937B59B}">
      <dsp:nvSpPr>
        <dsp:cNvPr id="0" name=""/>
        <dsp:cNvSpPr/>
      </dsp:nvSpPr>
      <dsp:spPr>
        <a:xfrm rot="5400000">
          <a:off x="6081217" y="-1998295"/>
          <a:ext cx="506405" cy="5961807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smtClean="0">
              <a:solidFill>
                <a:schemeClr val="accent1"/>
              </a:solidFill>
            </a:rPr>
            <a:t>Communicate using the SBAR structure</a:t>
          </a:r>
          <a:endParaRPr lang="en-US" sz="900" kern="1200" dirty="0">
            <a:solidFill>
              <a:schemeClr val="accent1"/>
            </a:solidFill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smtClean="0">
              <a:solidFill>
                <a:schemeClr val="accent1"/>
              </a:solidFill>
            </a:rPr>
            <a:t>Use a call-off strategy</a:t>
          </a:r>
          <a:endParaRPr lang="en-US" sz="900" kern="1200" dirty="0">
            <a:solidFill>
              <a:schemeClr val="accent1"/>
            </a:solidFill>
          </a:endParaRPr>
        </a:p>
      </dsp:txBody>
      <dsp:txXfrm rot="-5400000">
        <a:off x="3353517" y="754126"/>
        <a:ext cx="5937086" cy="456963"/>
      </dsp:txXfrm>
    </dsp:sp>
    <dsp:sp modelId="{66C5E9B2-E51D-4B96-8F2C-ABBEA6018D11}">
      <dsp:nvSpPr>
        <dsp:cNvPr id="0" name=""/>
        <dsp:cNvSpPr/>
      </dsp:nvSpPr>
      <dsp:spPr>
        <a:xfrm>
          <a:off x="0" y="666104"/>
          <a:ext cx="3353516" cy="63300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/>
            <a:t>2. Communication</a:t>
          </a:r>
        </a:p>
      </dsp:txBody>
      <dsp:txXfrm>
        <a:off x="30901" y="697005"/>
        <a:ext cx="3291714" cy="571204"/>
      </dsp:txXfrm>
    </dsp:sp>
    <dsp:sp modelId="{9AFD27FA-55E2-445A-8909-23782E0BC005}">
      <dsp:nvSpPr>
        <dsp:cNvPr id="0" name=""/>
        <dsp:cNvSpPr/>
      </dsp:nvSpPr>
      <dsp:spPr>
        <a:xfrm rot="5400000">
          <a:off x="6081217" y="-1333638"/>
          <a:ext cx="506405" cy="5961807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smtClean="0">
              <a:solidFill>
                <a:schemeClr val="accent1"/>
              </a:solidFill>
            </a:rPr>
            <a:t>Identify and articulate clear goals</a:t>
          </a:r>
          <a:endParaRPr lang="en-US" sz="900" kern="1200" dirty="0">
            <a:solidFill>
              <a:schemeClr val="accent1"/>
            </a:solidFill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smtClean="0">
              <a:solidFill>
                <a:schemeClr val="accent1"/>
              </a:solidFill>
            </a:rPr>
            <a:t>Assign tasks and responsibilities to avoid conflict of interests</a:t>
          </a:r>
          <a:endParaRPr lang="en-US" sz="900" kern="1200" dirty="0">
            <a:solidFill>
              <a:schemeClr val="accent1"/>
            </a:solidFill>
          </a:endParaRPr>
        </a:p>
      </dsp:txBody>
      <dsp:txXfrm rot="-5400000">
        <a:off x="3353517" y="1418783"/>
        <a:ext cx="5937086" cy="456963"/>
      </dsp:txXfrm>
    </dsp:sp>
    <dsp:sp modelId="{F42EA29C-4101-45D8-AEF3-4B3C08A3FAAC}">
      <dsp:nvSpPr>
        <dsp:cNvPr id="0" name=""/>
        <dsp:cNvSpPr/>
      </dsp:nvSpPr>
      <dsp:spPr>
        <a:xfrm>
          <a:off x="0" y="1330761"/>
          <a:ext cx="3353516" cy="63300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/>
            <a:t>3. Leadership</a:t>
          </a:r>
        </a:p>
      </dsp:txBody>
      <dsp:txXfrm>
        <a:off x="30901" y="1361662"/>
        <a:ext cx="3291714" cy="571204"/>
      </dsp:txXfrm>
    </dsp:sp>
    <dsp:sp modelId="{690CD5C9-155E-425D-96DB-32E5F0442499}">
      <dsp:nvSpPr>
        <dsp:cNvPr id="0" name=""/>
        <dsp:cNvSpPr/>
      </dsp:nvSpPr>
      <dsp:spPr>
        <a:xfrm rot="5400000">
          <a:off x="6081217" y="-668981"/>
          <a:ext cx="506405" cy="5961807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smtClean="0">
              <a:solidFill>
                <a:schemeClr val="accent1"/>
              </a:solidFill>
            </a:rPr>
            <a:t>Monitor the environment and patient’s status</a:t>
          </a:r>
          <a:endParaRPr lang="en-US" sz="900" kern="1200" dirty="0">
            <a:solidFill>
              <a:schemeClr val="accent1"/>
            </a:solidFill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smtClean="0">
              <a:solidFill>
                <a:schemeClr val="accent1"/>
              </a:solidFill>
            </a:rPr>
            <a:t>Monitor team members and the progress towards goals set</a:t>
          </a:r>
          <a:endParaRPr lang="en-US" sz="900" kern="1200" dirty="0">
            <a:solidFill>
              <a:schemeClr val="accent1"/>
            </a:solidFill>
          </a:endParaRPr>
        </a:p>
      </dsp:txBody>
      <dsp:txXfrm rot="-5400000">
        <a:off x="3353517" y="2083440"/>
        <a:ext cx="5937086" cy="456963"/>
      </dsp:txXfrm>
    </dsp:sp>
    <dsp:sp modelId="{8722E5ED-A2A8-491F-9BD1-A8EA6C4B4694}">
      <dsp:nvSpPr>
        <dsp:cNvPr id="0" name=""/>
        <dsp:cNvSpPr/>
      </dsp:nvSpPr>
      <dsp:spPr>
        <a:xfrm>
          <a:off x="0" y="1995418"/>
          <a:ext cx="3353516" cy="63300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/>
            <a:t>4. Situation Monitoring</a:t>
          </a:r>
        </a:p>
      </dsp:txBody>
      <dsp:txXfrm>
        <a:off x="30901" y="2026319"/>
        <a:ext cx="3291714" cy="571204"/>
      </dsp:txXfrm>
    </dsp:sp>
    <dsp:sp modelId="{286B5499-05FF-44C0-91F7-655B26438ABC}">
      <dsp:nvSpPr>
        <dsp:cNvPr id="0" name=""/>
        <dsp:cNvSpPr/>
      </dsp:nvSpPr>
      <dsp:spPr>
        <a:xfrm rot="5400000">
          <a:off x="6081217" y="-4324"/>
          <a:ext cx="506405" cy="5961807"/>
        </a:xfrm>
        <a:prstGeom prst="round2Same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smtClean="0">
              <a:solidFill>
                <a:schemeClr val="accent1"/>
              </a:solidFill>
            </a:rPr>
            <a:t>Offer task-related assistance</a:t>
          </a:r>
          <a:endParaRPr lang="en-US" sz="900" kern="1200" dirty="0">
            <a:solidFill>
              <a:schemeClr val="accent1"/>
            </a:solidFill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smtClean="0">
              <a:solidFill>
                <a:schemeClr val="accent1"/>
              </a:solidFill>
            </a:rPr>
            <a:t>Advocate for patient’s safety</a:t>
          </a:r>
          <a:endParaRPr lang="en-US" sz="900" kern="1200" dirty="0">
            <a:solidFill>
              <a:schemeClr val="accent1"/>
            </a:solidFill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smtClean="0">
              <a:solidFill>
                <a:schemeClr val="accent1"/>
              </a:solidFill>
            </a:rPr>
            <a:t>Give timely and constructive feedback</a:t>
          </a:r>
          <a:endParaRPr lang="en-US" sz="900" kern="1200" dirty="0">
            <a:solidFill>
              <a:schemeClr val="accent1"/>
            </a:solidFill>
          </a:endParaRPr>
        </a:p>
      </dsp:txBody>
      <dsp:txXfrm rot="-5400000">
        <a:off x="3353517" y="2748098"/>
        <a:ext cx="5937086" cy="456963"/>
      </dsp:txXfrm>
    </dsp:sp>
    <dsp:sp modelId="{6F353047-4C7F-4EC3-BD46-024E0231A106}">
      <dsp:nvSpPr>
        <dsp:cNvPr id="0" name=""/>
        <dsp:cNvSpPr/>
      </dsp:nvSpPr>
      <dsp:spPr>
        <a:xfrm>
          <a:off x="0" y="2660075"/>
          <a:ext cx="3353516" cy="633006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/>
            <a:t>5. Mutual Support</a:t>
          </a:r>
        </a:p>
      </dsp:txBody>
      <dsp:txXfrm>
        <a:off x="30901" y="2690976"/>
        <a:ext cx="3291714" cy="57120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F6D822-24B9-45D8-9E98-21D30CB11211}">
      <dsp:nvSpPr>
        <dsp:cNvPr id="0" name=""/>
        <dsp:cNvSpPr/>
      </dsp:nvSpPr>
      <dsp:spPr>
        <a:xfrm rot="5400000">
          <a:off x="6289260" y="-2762528"/>
          <a:ext cx="502140" cy="6155605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smtClean="0">
              <a:solidFill>
                <a:schemeClr val="accent1"/>
              </a:solidFill>
            </a:rPr>
            <a:t>Administration and Coordination team to work on the disparities issue</a:t>
          </a:r>
          <a:endParaRPr lang="en-US" sz="900" kern="1200" dirty="0">
            <a:solidFill>
              <a:schemeClr val="accent1"/>
            </a:solidFill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smtClean="0">
              <a:solidFill>
                <a:schemeClr val="accent1"/>
              </a:solidFill>
            </a:rPr>
            <a:t>Support team and Patients</a:t>
          </a:r>
          <a:endParaRPr lang="en-US" sz="900" kern="1200" dirty="0">
            <a:solidFill>
              <a:schemeClr val="accent1"/>
            </a:solidFill>
          </a:endParaRPr>
        </a:p>
      </dsp:txBody>
      <dsp:txXfrm rot="-5400000">
        <a:off x="3462528" y="88716"/>
        <a:ext cx="6131093" cy="453116"/>
      </dsp:txXfrm>
    </dsp:sp>
    <dsp:sp modelId="{BEE71CC6-5F96-4963-9D44-C0E2B2F4C828}">
      <dsp:nvSpPr>
        <dsp:cNvPr id="0" name=""/>
        <dsp:cNvSpPr/>
      </dsp:nvSpPr>
      <dsp:spPr>
        <a:xfrm>
          <a:off x="0" y="1435"/>
          <a:ext cx="3462527" cy="62767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1. Team Structure</a:t>
          </a:r>
        </a:p>
      </dsp:txBody>
      <dsp:txXfrm>
        <a:off x="30641" y="32076"/>
        <a:ext cx="3401245" cy="566393"/>
      </dsp:txXfrm>
    </dsp:sp>
    <dsp:sp modelId="{C4992F2A-1A0E-4CDA-85CF-45EF2937B59B}">
      <dsp:nvSpPr>
        <dsp:cNvPr id="0" name=""/>
        <dsp:cNvSpPr/>
      </dsp:nvSpPr>
      <dsp:spPr>
        <a:xfrm rot="5400000">
          <a:off x="6289260" y="-2103469"/>
          <a:ext cx="502140" cy="6155605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smtClean="0">
              <a:solidFill>
                <a:schemeClr val="accent1"/>
              </a:solidFill>
            </a:rPr>
            <a:t>Use hand-off strategy</a:t>
          </a:r>
          <a:endParaRPr lang="en-US" sz="900" kern="1200" dirty="0">
            <a:solidFill>
              <a:schemeClr val="accent1"/>
            </a:solidFill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smtClean="0">
              <a:solidFill>
                <a:schemeClr val="accent1"/>
              </a:solidFill>
            </a:rPr>
            <a:t>Use of call-out strategy</a:t>
          </a:r>
          <a:endParaRPr lang="en-US" sz="900" kern="1200" dirty="0">
            <a:solidFill>
              <a:schemeClr val="accent1"/>
            </a:solidFill>
          </a:endParaRPr>
        </a:p>
      </dsp:txBody>
      <dsp:txXfrm rot="-5400000">
        <a:off x="3462528" y="747775"/>
        <a:ext cx="6131093" cy="453116"/>
      </dsp:txXfrm>
    </dsp:sp>
    <dsp:sp modelId="{66C5E9B2-E51D-4B96-8F2C-ABBEA6018D11}">
      <dsp:nvSpPr>
        <dsp:cNvPr id="0" name=""/>
        <dsp:cNvSpPr/>
      </dsp:nvSpPr>
      <dsp:spPr>
        <a:xfrm>
          <a:off x="0" y="660495"/>
          <a:ext cx="3462527" cy="62767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2. Communication</a:t>
          </a:r>
        </a:p>
      </dsp:txBody>
      <dsp:txXfrm>
        <a:off x="30641" y="691136"/>
        <a:ext cx="3401245" cy="566393"/>
      </dsp:txXfrm>
    </dsp:sp>
    <dsp:sp modelId="{9AFD27FA-55E2-445A-8909-23782E0BC005}">
      <dsp:nvSpPr>
        <dsp:cNvPr id="0" name=""/>
        <dsp:cNvSpPr/>
      </dsp:nvSpPr>
      <dsp:spPr>
        <a:xfrm rot="5400000">
          <a:off x="6289260" y="-1444409"/>
          <a:ext cx="502140" cy="6155605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smtClean="0">
              <a:solidFill>
                <a:schemeClr val="accent1"/>
              </a:solidFill>
            </a:rPr>
            <a:t>Encourage team work</a:t>
          </a:r>
          <a:endParaRPr lang="en-US" sz="900" kern="1200" dirty="0">
            <a:solidFill>
              <a:schemeClr val="accent1"/>
            </a:solidFill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smtClean="0">
              <a:solidFill>
                <a:schemeClr val="accent1"/>
              </a:solidFill>
            </a:rPr>
            <a:t>Review team members’ performance</a:t>
          </a:r>
          <a:endParaRPr lang="en-US" sz="900" kern="1200" dirty="0">
            <a:solidFill>
              <a:schemeClr val="accent1"/>
            </a:solidFill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smtClean="0">
              <a:solidFill>
                <a:schemeClr val="accent1"/>
              </a:solidFill>
            </a:rPr>
            <a:t>Model effective teamwork</a:t>
          </a:r>
          <a:endParaRPr lang="en-US" sz="900" kern="1200" dirty="0">
            <a:solidFill>
              <a:schemeClr val="accent1"/>
            </a:solidFill>
          </a:endParaRPr>
        </a:p>
      </dsp:txBody>
      <dsp:txXfrm rot="-5400000">
        <a:off x="3462528" y="1406835"/>
        <a:ext cx="6131093" cy="453116"/>
      </dsp:txXfrm>
    </dsp:sp>
    <dsp:sp modelId="{F42EA29C-4101-45D8-AEF3-4B3C08A3FAAC}">
      <dsp:nvSpPr>
        <dsp:cNvPr id="0" name=""/>
        <dsp:cNvSpPr/>
      </dsp:nvSpPr>
      <dsp:spPr>
        <a:xfrm>
          <a:off x="0" y="1319555"/>
          <a:ext cx="3462527" cy="62767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3. Leadership</a:t>
          </a:r>
        </a:p>
      </dsp:txBody>
      <dsp:txXfrm>
        <a:off x="30641" y="1350196"/>
        <a:ext cx="3401245" cy="566393"/>
      </dsp:txXfrm>
    </dsp:sp>
    <dsp:sp modelId="{690CD5C9-155E-425D-96DB-32E5F0442499}">
      <dsp:nvSpPr>
        <dsp:cNvPr id="0" name=""/>
        <dsp:cNvSpPr/>
      </dsp:nvSpPr>
      <dsp:spPr>
        <a:xfrm rot="5400000">
          <a:off x="6289260" y="-785349"/>
          <a:ext cx="502140" cy="6155605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smtClean="0">
              <a:solidFill>
                <a:schemeClr val="accent1"/>
              </a:solidFill>
            </a:rPr>
            <a:t>Check status of the patients</a:t>
          </a:r>
          <a:endParaRPr lang="en-US" sz="900" kern="1200" dirty="0">
            <a:solidFill>
              <a:schemeClr val="accent1"/>
            </a:solidFill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smtClean="0">
              <a:solidFill>
                <a:schemeClr val="accent1"/>
              </a:solidFill>
            </a:rPr>
            <a:t>Monitor the environment</a:t>
          </a:r>
          <a:endParaRPr lang="en-US" sz="900" kern="1200" dirty="0">
            <a:solidFill>
              <a:schemeClr val="accent1"/>
            </a:solidFill>
          </a:endParaRPr>
        </a:p>
      </dsp:txBody>
      <dsp:txXfrm rot="-5400000">
        <a:off x="3462528" y="2065895"/>
        <a:ext cx="6131093" cy="453116"/>
      </dsp:txXfrm>
    </dsp:sp>
    <dsp:sp modelId="{8722E5ED-A2A8-491F-9BD1-A8EA6C4B4694}">
      <dsp:nvSpPr>
        <dsp:cNvPr id="0" name=""/>
        <dsp:cNvSpPr/>
      </dsp:nvSpPr>
      <dsp:spPr>
        <a:xfrm>
          <a:off x="0" y="1978614"/>
          <a:ext cx="3462527" cy="62767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4. Situation Monitoring</a:t>
          </a:r>
        </a:p>
      </dsp:txBody>
      <dsp:txXfrm>
        <a:off x="30641" y="2009255"/>
        <a:ext cx="3401245" cy="566393"/>
      </dsp:txXfrm>
    </dsp:sp>
    <dsp:sp modelId="{286B5499-05FF-44C0-91F7-655B26438ABC}">
      <dsp:nvSpPr>
        <dsp:cNvPr id="0" name=""/>
        <dsp:cNvSpPr/>
      </dsp:nvSpPr>
      <dsp:spPr>
        <a:xfrm rot="5400000">
          <a:off x="6289260" y="-126290"/>
          <a:ext cx="502140" cy="6155605"/>
        </a:xfrm>
        <a:prstGeom prst="round2Same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smtClean="0">
              <a:solidFill>
                <a:schemeClr val="accent1"/>
              </a:solidFill>
            </a:rPr>
            <a:t>Team members protecting one another</a:t>
          </a:r>
          <a:endParaRPr lang="en-US" sz="900" kern="1200" dirty="0">
            <a:solidFill>
              <a:schemeClr val="accent1"/>
            </a:solidFill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smtClean="0">
              <a:solidFill>
                <a:schemeClr val="accent1"/>
              </a:solidFill>
            </a:rPr>
            <a:t>Offer support in the context of patient’s safety</a:t>
          </a:r>
          <a:endParaRPr lang="en-US" sz="900" kern="1200" dirty="0">
            <a:solidFill>
              <a:schemeClr val="accent1"/>
            </a:solidFill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900" kern="1200" dirty="0" smtClean="0">
              <a:solidFill>
                <a:schemeClr val="accent1"/>
              </a:solidFill>
            </a:rPr>
            <a:t>Give timely and constructive feedback</a:t>
          </a:r>
          <a:endParaRPr lang="en-US" sz="900" kern="1200" dirty="0">
            <a:solidFill>
              <a:schemeClr val="accent1"/>
            </a:solidFill>
          </a:endParaRPr>
        </a:p>
      </dsp:txBody>
      <dsp:txXfrm rot="-5400000">
        <a:off x="3462528" y="2724954"/>
        <a:ext cx="6131093" cy="453116"/>
      </dsp:txXfrm>
    </dsp:sp>
    <dsp:sp modelId="{6F353047-4C7F-4EC3-BD46-024E0231A106}">
      <dsp:nvSpPr>
        <dsp:cNvPr id="0" name=""/>
        <dsp:cNvSpPr/>
      </dsp:nvSpPr>
      <dsp:spPr>
        <a:xfrm>
          <a:off x="0" y="2637674"/>
          <a:ext cx="3462527" cy="62767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5. Mutual Support</a:t>
          </a:r>
        </a:p>
      </dsp:txBody>
      <dsp:txXfrm>
        <a:off x="30641" y="2668315"/>
        <a:ext cx="3401245" cy="5663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318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884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507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81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809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111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376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66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695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74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69960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1803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32979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8427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6896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089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59D6A-49E0-4C47-9DA0-E3E20EEF70F0}" type="datetimeFigureOut">
              <a:rPr lang="en-US" smtClean="0"/>
              <a:t>23-Jun-21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9CE33C6-C0FD-4203-BF8B-EA3A3FF132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37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6D6557C-26DE-4DE3-B4D9-8EF6DB352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533" y="299776"/>
            <a:ext cx="9287933" cy="859762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ctr"/>
            <a:r>
              <a:rPr lang="en-US" dirty="0"/>
              <a:t>Professionalism and </a:t>
            </a:r>
            <a:r>
              <a:rPr lang="en-US" dirty="0" err="1"/>
              <a:t>TeamSTEPPS</a:t>
            </a:r>
            <a:r>
              <a:rPr lang="en-US" dirty="0"/>
              <a:t> 5 Key Principles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BEBF8E-7B44-4B6F-A567-0A465B56B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1165" y="1023565"/>
            <a:ext cx="8596668" cy="3880773"/>
          </a:xfrm>
        </p:spPr>
        <p:txBody>
          <a:bodyPr/>
          <a:lstStyle/>
          <a:p>
            <a:r>
              <a:rPr lang="en-US" dirty="0" smtClean="0">
                <a:solidFill>
                  <a:schemeClr val="accent1"/>
                </a:solidFill>
              </a:rPr>
              <a:t>Safe and efficient care includes the various activities that are done together as a team and in a professional way</a:t>
            </a:r>
            <a:endParaRPr lang="en-US" dirty="0">
              <a:solidFill>
                <a:schemeClr val="accent1"/>
              </a:solidFill>
            </a:endParaRPr>
          </a:p>
          <a:p>
            <a:r>
              <a:rPr lang="en-US" dirty="0" smtClean="0">
                <a:solidFill>
                  <a:schemeClr val="accent1"/>
                </a:solidFill>
              </a:rPr>
              <a:t>Team structure includes the administration, that works together with the coordinating team, ancillary and support team, as well as the care team and </a:t>
            </a:r>
            <a:r>
              <a:rPr lang="en-US" dirty="0">
                <a:solidFill>
                  <a:schemeClr val="accent1"/>
                </a:solidFill>
              </a:rPr>
              <a:t>the patient (</a:t>
            </a:r>
            <a:r>
              <a:rPr lang="en-US" dirty="0" err="1" smtClean="0">
                <a:solidFill>
                  <a:schemeClr val="accent1"/>
                </a:solidFill>
              </a:rPr>
              <a:t>Umoren</a:t>
            </a:r>
            <a:r>
              <a:rPr lang="en-US" dirty="0" smtClean="0">
                <a:solidFill>
                  <a:schemeClr val="accent1"/>
                </a:solidFill>
              </a:rPr>
              <a:t> et al., 2017</a:t>
            </a:r>
            <a:r>
              <a:rPr lang="en-US" dirty="0" smtClean="0">
                <a:solidFill>
                  <a:schemeClr val="accent1"/>
                </a:solidFill>
              </a:rPr>
              <a:t>). </a:t>
            </a:r>
          </a:p>
          <a:p>
            <a:r>
              <a:rPr lang="en-US" dirty="0">
                <a:solidFill>
                  <a:schemeClr val="accent1"/>
                </a:solidFill>
              </a:rPr>
              <a:t>For example, City of Hope Hospital </a:t>
            </a:r>
            <a:r>
              <a:rPr lang="en-US" dirty="0" smtClean="0">
                <a:solidFill>
                  <a:schemeClr val="accent1"/>
                </a:solidFill>
              </a:rPr>
              <a:t>incorporates all the individuals in the hospital from the administration, coordinating team, up to the patient.</a:t>
            </a:r>
            <a:endParaRPr lang="en-US" dirty="0">
              <a:solidFill>
                <a:schemeClr val="accent1"/>
              </a:solidFill>
            </a:endParaRPr>
          </a:p>
          <a:p>
            <a:endParaRPr lang="en-US" dirty="0" smtClean="0">
              <a:solidFill>
                <a:schemeClr val="accent1"/>
              </a:solidFill>
            </a:endParaRPr>
          </a:p>
          <a:p>
            <a:endParaRPr lang="en-US" dirty="0">
              <a:solidFill>
                <a:schemeClr val="accent1"/>
              </a:solidFill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4326C12-D7AA-4D59-B961-819FB1973B8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8051154"/>
              </p:ext>
            </p:extLst>
          </p:nvPr>
        </p:nvGraphicFramePr>
        <p:xfrm>
          <a:off x="591165" y="3388659"/>
          <a:ext cx="9494129" cy="33348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3796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6D6557C-26DE-4DE3-B4D9-8EF6DB352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066" y="325176"/>
            <a:ext cx="9795934" cy="859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2800" dirty="0"/>
              <a:t>Medication Reconciliation and </a:t>
            </a:r>
            <a:r>
              <a:rPr lang="en-US" sz="2800" dirty="0" err="1"/>
              <a:t>TeamSTEPPS</a:t>
            </a:r>
            <a:r>
              <a:rPr lang="en-US" sz="2800" dirty="0"/>
              <a:t> 5 Key Principles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BEBF8E-7B44-4B6F-A567-0A465B56B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134" y="836953"/>
            <a:ext cx="8596668" cy="3880773"/>
          </a:xfrm>
        </p:spPr>
        <p:txBody>
          <a:bodyPr/>
          <a:lstStyle/>
          <a:p>
            <a:r>
              <a:rPr lang="en-US" dirty="0" smtClean="0">
                <a:solidFill>
                  <a:schemeClr val="accent1"/>
                </a:solidFill>
              </a:rPr>
              <a:t>As a team, prepare a list of the current medication and prepare a list of medication to be prescribed</a:t>
            </a:r>
            <a:endParaRPr lang="en-US" dirty="0">
              <a:solidFill>
                <a:schemeClr val="accent1"/>
              </a:solidFill>
            </a:endParaRPr>
          </a:p>
          <a:p>
            <a:r>
              <a:rPr lang="en-US" dirty="0" smtClean="0">
                <a:solidFill>
                  <a:schemeClr val="accent1"/>
                </a:solidFill>
              </a:rPr>
              <a:t>Compare as a team the two prepared lists of medication and come up with the best clinical decision based on the comparison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Communicate on the newly prepared list to the respective caregivers and patients as well (Russell et al., 2020</a:t>
            </a:r>
            <a:r>
              <a:rPr lang="en-US" dirty="0" smtClean="0">
                <a:solidFill>
                  <a:schemeClr val="accent1"/>
                </a:solidFill>
              </a:rPr>
              <a:t>)</a:t>
            </a:r>
          </a:p>
          <a:p>
            <a:r>
              <a:rPr lang="en-US" dirty="0">
                <a:solidFill>
                  <a:schemeClr val="accent1"/>
                </a:solidFill>
              </a:rPr>
              <a:t>For example, City of Hope Hospital </a:t>
            </a:r>
            <a:r>
              <a:rPr lang="en-US" dirty="0" smtClean="0">
                <a:solidFill>
                  <a:schemeClr val="accent1"/>
                </a:solidFill>
              </a:rPr>
              <a:t>applies the SBAR structure when communicating and encourages teamwork in the hospital for best results.</a:t>
            </a:r>
            <a:endParaRPr lang="en-US" dirty="0">
              <a:solidFill>
                <a:schemeClr val="accent1"/>
              </a:solidFill>
            </a:endParaRPr>
          </a:p>
          <a:p>
            <a:endParaRPr lang="en-US" dirty="0">
              <a:solidFill>
                <a:schemeClr val="accent1"/>
              </a:solidFill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4326C12-D7AA-4D59-B961-819FB1973B8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83181087"/>
              </p:ext>
            </p:extLst>
          </p:nvPr>
        </p:nvGraphicFramePr>
        <p:xfrm>
          <a:off x="474135" y="3455894"/>
          <a:ext cx="9315324" cy="32945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50951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6D6557C-26DE-4DE3-B4D9-8EF6DB352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101" y="134359"/>
            <a:ext cx="9800166" cy="859762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US" sz="2800" dirty="0"/>
              <a:t>Healthcare Disparities and </a:t>
            </a:r>
            <a:r>
              <a:rPr lang="en-US" sz="2800" dirty="0" err="1"/>
              <a:t>TeamSTEPPS</a:t>
            </a:r>
            <a:r>
              <a:rPr lang="en-US" sz="2800" dirty="0"/>
              <a:t> 5 Key Principles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BEBF8E-7B44-4B6F-A567-0A465B56B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310" y="564240"/>
            <a:ext cx="8944784" cy="3510219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solidFill>
                  <a:schemeClr val="accent1"/>
                </a:solidFill>
              </a:rPr>
              <a:t>There is a wide range of disparities in healthcare and thus to solve these, the key five principles have to be utilized</a:t>
            </a:r>
            <a:endParaRPr lang="en-US" dirty="0">
              <a:solidFill>
                <a:schemeClr val="accent1"/>
              </a:solidFill>
            </a:endParaRPr>
          </a:p>
          <a:p>
            <a:r>
              <a:rPr lang="en-US" dirty="0" smtClean="0">
                <a:solidFill>
                  <a:schemeClr val="accent1"/>
                </a:solidFill>
              </a:rPr>
              <a:t>Team structure and communication are essential in understanding healthcare disparities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Proper leadership and regular monitoring of situations, including mutual support are useful in dealing with healthcare </a:t>
            </a:r>
            <a:r>
              <a:rPr lang="en-US" dirty="0" smtClean="0">
                <a:solidFill>
                  <a:schemeClr val="accent1"/>
                </a:solidFill>
              </a:rPr>
              <a:t>disparities</a:t>
            </a:r>
          </a:p>
          <a:p>
            <a:r>
              <a:rPr lang="en-US" dirty="0">
                <a:solidFill>
                  <a:schemeClr val="accent1"/>
                </a:solidFill>
              </a:rPr>
              <a:t>For example, City of Hope </a:t>
            </a:r>
            <a:r>
              <a:rPr lang="en-US" dirty="0" smtClean="0">
                <a:solidFill>
                  <a:schemeClr val="accent1"/>
                </a:solidFill>
              </a:rPr>
              <a:t>Hospital consistently checks on the status and disparities of patients in the hospital as well as the environment to understand better on how to resolve the disparities challenge in healthcare. </a:t>
            </a:r>
            <a:endParaRPr lang="en-US" dirty="0">
              <a:solidFill>
                <a:schemeClr val="accent1"/>
              </a:solidFill>
            </a:endParaRPr>
          </a:p>
          <a:p>
            <a:endParaRPr lang="en-US" dirty="0">
              <a:solidFill>
                <a:schemeClr val="accent1"/>
              </a:solidFill>
            </a:endParaRPr>
          </a:p>
          <a:p>
            <a:r>
              <a:rPr lang="en-US" dirty="0">
                <a:solidFill>
                  <a:schemeClr val="accent1"/>
                </a:solidFill>
              </a:rPr>
              <a:t>Notes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4326C12-D7AA-4D59-B961-819FB1973B8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31311298"/>
              </p:ext>
            </p:extLst>
          </p:nvPr>
        </p:nvGraphicFramePr>
        <p:xfrm>
          <a:off x="474134" y="3307976"/>
          <a:ext cx="9618133" cy="32667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30429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AB781-C1B5-4922-8A6E-E90DE6773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67C66E-80B4-410B-8354-30B017AD10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Russell, K., Brown, J., Manella, L., Colquitt, J., &amp; Ingram, D. (2020). </a:t>
            </a:r>
            <a:r>
              <a:rPr lang="en-US" dirty="0" err="1">
                <a:solidFill>
                  <a:schemeClr val="accent1"/>
                </a:solidFill>
              </a:rPr>
              <a:t>Interprofessional</a:t>
            </a:r>
            <a:r>
              <a:rPr lang="en-US" dirty="0">
                <a:solidFill>
                  <a:schemeClr val="accent1"/>
                </a:solidFill>
              </a:rPr>
              <a:t> education: </a:t>
            </a:r>
            <a:r>
              <a:rPr lang="en-US" dirty="0" err="1">
                <a:solidFill>
                  <a:schemeClr val="accent1"/>
                </a:solidFill>
              </a:rPr>
              <a:t>TeamSTEPPS</a:t>
            </a:r>
            <a:r>
              <a:rPr lang="en-US" dirty="0">
                <a:solidFill>
                  <a:schemeClr val="accent1"/>
                </a:solidFill>
              </a:rPr>
              <a:t>® and simulation with respiratory therapy and nursing students in their final year. Nursing Education Perspectives, 41(5), 294-296. </a:t>
            </a:r>
            <a:endParaRPr lang="en-US" dirty="0" smtClean="0">
              <a:solidFill>
                <a:schemeClr val="accent1"/>
              </a:solidFill>
            </a:endParaRPr>
          </a:p>
          <a:p>
            <a:r>
              <a:rPr lang="en-US" dirty="0" err="1" smtClean="0">
                <a:solidFill>
                  <a:schemeClr val="accent1"/>
                </a:solidFill>
              </a:rPr>
              <a:t>Umoren</a:t>
            </a:r>
            <a:r>
              <a:rPr lang="en-US" dirty="0">
                <a:solidFill>
                  <a:schemeClr val="accent1"/>
                </a:solidFill>
              </a:rPr>
              <a:t>, R. A., </a:t>
            </a:r>
            <a:r>
              <a:rPr lang="en-US" dirty="0" err="1">
                <a:solidFill>
                  <a:schemeClr val="accent1"/>
                </a:solidFill>
              </a:rPr>
              <a:t>Poore</a:t>
            </a:r>
            <a:r>
              <a:rPr lang="en-US" dirty="0">
                <a:solidFill>
                  <a:schemeClr val="accent1"/>
                </a:solidFill>
              </a:rPr>
              <a:t>, J. A., </a:t>
            </a:r>
            <a:r>
              <a:rPr lang="en-US" dirty="0" err="1">
                <a:solidFill>
                  <a:schemeClr val="accent1"/>
                </a:solidFill>
              </a:rPr>
              <a:t>Sweigart</a:t>
            </a:r>
            <a:r>
              <a:rPr lang="en-US" dirty="0">
                <a:solidFill>
                  <a:schemeClr val="accent1"/>
                </a:solidFill>
              </a:rPr>
              <a:t>, L., </a:t>
            </a:r>
            <a:r>
              <a:rPr lang="en-US" dirty="0" err="1">
                <a:solidFill>
                  <a:schemeClr val="accent1"/>
                </a:solidFill>
              </a:rPr>
              <a:t>Rybas</a:t>
            </a:r>
            <a:r>
              <a:rPr lang="en-US" dirty="0">
                <a:solidFill>
                  <a:schemeClr val="accent1"/>
                </a:solidFill>
              </a:rPr>
              <a:t>, N., Gossett, E., Johnson, M., ... &amp; Das, R. (2017). </a:t>
            </a:r>
            <a:r>
              <a:rPr lang="en-US" dirty="0" err="1">
                <a:solidFill>
                  <a:schemeClr val="accent1"/>
                </a:solidFill>
              </a:rPr>
              <a:t>TeamSTEPPS</a:t>
            </a:r>
            <a:r>
              <a:rPr lang="en-US" dirty="0">
                <a:solidFill>
                  <a:schemeClr val="accent1"/>
                </a:solidFill>
              </a:rPr>
              <a:t> virtual teams: interactive virtual team training and practice for health professional learners. Creative nursing, 23(3), 184-191</a:t>
            </a:r>
            <a:r>
              <a:rPr lang="en-US" dirty="0" smtClean="0">
                <a:solidFill>
                  <a:schemeClr val="accent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282686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1656</TotalTime>
  <Words>614</Words>
  <Application>Microsoft Office PowerPoint</Application>
  <PresentationFormat>Widescreen</PresentationFormat>
  <Paragraphs>74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Wingdings 3</vt:lpstr>
      <vt:lpstr>Facet</vt:lpstr>
      <vt:lpstr>Professionalism and TeamSTEPPS 5 Key Principles</vt:lpstr>
      <vt:lpstr>Medication Reconciliation and TeamSTEPPS 5 Key Principles</vt:lpstr>
      <vt:lpstr>Healthcare Disparities and TeamSTEPPS 5 Key Principles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Zuly C</dc:creator>
  <cp:lastModifiedBy>user</cp:lastModifiedBy>
  <cp:revision>52</cp:revision>
  <dcterms:created xsi:type="dcterms:W3CDTF">2021-06-04T01:46:15Z</dcterms:created>
  <dcterms:modified xsi:type="dcterms:W3CDTF">2021-06-23T09:45:58Z</dcterms:modified>
</cp:coreProperties>
</file>